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0"/>
  </p:notesMasterIdLst>
  <p:handoutMasterIdLst>
    <p:handoutMasterId r:id="rId31"/>
  </p:handoutMasterIdLst>
  <p:sldIdLst>
    <p:sldId id="257" r:id="rId3"/>
    <p:sldId id="274" r:id="rId4"/>
    <p:sldId id="258" r:id="rId5"/>
    <p:sldId id="260" r:id="rId6"/>
    <p:sldId id="261" r:id="rId7"/>
    <p:sldId id="262" r:id="rId8"/>
    <p:sldId id="263" r:id="rId9"/>
    <p:sldId id="266" r:id="rId10"/>
    <p:sldId id="267" r:id="rId11"/>
    <p:sldId id="280" r:id="rId12"/>
    <p:sldId id="281" r:id="rId13"/>
    <p:sldId id="282" r:id="rId14"/>
    <p:sldId id="283" r:id="rId15"/>
    <p:sldId id="268" r:id="rId16"/>
    <p:sldId id="284" r:id="rId17"/>
    <p:sldId id="279" r:id="rId18"/>
    <p:sldId id="286" r:id="rId19"/>
    <p:sldId id="285" r:id="rId20"/>
    <p:sldId id="287" r:id="rId21"/>
    <p:sldId id="269" r:id="rId22"/>
    <p:sldId id="288" r:id="rId23"/>
    <p:sldId id="275" r:id="rId24"/>
    <p:sldId id="276" r:id="rId25"/>
    <p:sldId id="270" r:id="rId26"/>
    <p:sldId id="277" r:id="rId27"/>
    <p:sldId id="272" r:id="rId28"/>
    <p:sldId id="273" r:id="rId29"/>
  </p:sldIdLst>
  <p:sldSz cx="10080625" cy="7559675"/>
  <p:notesSz cx="7559675" cy="106918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6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F4356CED-9840-479E-B2DF-8E07CF25949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318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Droid Sans Fallback" pitchFamily="2"/>
              <a:cs typeface="Lohit Hindi" pitchFamily="2"/>
            </a:endParaRP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50AAE44-EFEE-4466-8D42-4C9310586B5D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9318" y="0"/>
            <a:ext cx="3280318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Droid Sans Fallback" pitchFamily="2"/>
              <a:cs typeface="Lohit Hindi" pitchFamily="2"/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169076F-2BBB-4959-8DC4-5BB32E818999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2"/>
            <a:ext cx="3280318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Droid Sans Fallback" pitchFamily="2"/>
              <a:cs typeface="Lohit Hindi" pitchFamily="2"/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FFC072-4879-481D-881B-35FA50B3C6F3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07FCB40-A542-4852-8C48-11E340A538EB}" type="slidenum">
              <a:t>‹N›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Droid Sans Fallback" pitchFamily="2"/>
              <a:cs typeface="Lohit Hind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645175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EEE579E-BB13-4FBC-A289-50CF5138A7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17"/>
            <a:ext cx="5345280" cy="4008601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EC5BFA5-B6CA-4F6B-A31C-4CAFB984EF77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998" y="5078522"/>
            <a:ext cx="6047640" cy="48110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en-GB"/>
          </a:p>
        </p:txBody>
      </p:sp>
      <p:sp>
        <p:nvSpPr>
          <p:cNvPr id="4" name="Segnaposto intestazione 3">
            <a:extLst>
              <a:ext uri="{FF2B5EF4-FFF2-40B4-BE49-F238E27FC236}">
                <a16:creationId xmlns:a16="http://schemas.microsoft.com/office/drawing/2014/main" id="{11E84259-74A5-4BB3-B994-99DBF91E9E1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318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DF28229-85E1-478D-9F10-8D4000F151FC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9318" y="0"/>
            <a:ext cx="3280318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A29BAD0-F141-417F-94E0-3FB8F50B014E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2"/>
            <a:ext cx="3280318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CA0E415-ADE3-4AEF-B29F-1AD712219DF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041BB87E-C42D-4847-B783-7CB43337D846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3959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99" marR="0" lvl="0" indent="-215999" defTabSz="914400" rtl="0" fontAlgn="auto" hangingPunct="0">
      <a:lnSpc>
        <a:spcPct val="100000"/>
      </a:lnSpc>
      <a:spcBef>
        <a:spcPts val="0"/>
      </a:spcBef>
      <a:spcAft>
        <a:spcPts val="0"/>
      </a:spcAft>
      <a:buNone/>
      <a:tabLst/>
      <a:defRPr lang="en-GB" sz="2000" b="0" i="0" u="none" strike="noStrike" kern="1200" cap="none" spc="0" baseline="0">
        <a:solidFill>
          <a:srgbClr val="000000"/>
        </a:solidFill>
        <a:uFillTx/>
        <a:latin typeface="Arial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A8E73047-1184-47E9-AF00-DEEFEF53FE04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4D5A683-4403-45E5-B357-160B2E4D4BE3}" type="slidenum">
              <a:t>1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03EB1324-5DB5-437F-94F2-DE0BE4EC3D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B94247DA-79C1-4E9F-BA4B-9B6EC27F228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B2F3FAB0-956A-4EF1-A759-8A9D2A9D34D2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A73CDB0-3954-4C47-A60C-BB97D78AADCE}" type="slidenum">
              <a:t>10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39E1E1D6-5C81-4B4F-BC03-E3EDF36F93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6F5BA811-4A2F-4771-B877-0D411F17FF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8850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B2F3FAB0-956A-4EF1-A759-8A9D2A9D34D2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A73CDB0-3954-4C47-A60C-BB97D78AADCE}" type="slidenum">
              <a:t>11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39E1E1D6-5C81-4B4F-BC03-E3EDF36F93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6F5BA811-4A2F-4771-B877-0D411F17FF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36061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B2F3FAB0-956A-4EF1-A759-8A9D2A9D34D2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A73CDB0-3954-4C47-A60C-BB97D78AADCE}" type="slidenum">
              <a:t>12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39E1E1D6-5C81-4B4F-BC03-E3EDF36F93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6F5BA811-4A2F-4771-B877-0D411F17FF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5194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DD7F88C5-6F1C-4679-B095-C098A7414C0E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7223AA6-804A-420A-AE2A-A007FEA38590}" type="slidenum">
              <a:t>13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C7A5C9EB-D618-4AB3-B90F-3619DFB3CD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7C3F3DCE-FF3A-4417-A054-3DD903E9C9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0411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DD7F88C5-6F1C-4679-B095-C098A7414C0E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7223AA6-804A-420A-AE2A-A007FEA38590}" type="slidenum">
              <a:t>14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C7A5C9EB-D618-4AB3-B90F-3619DFB3CD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7C3F3DCE-FF3A-4417-A054-3DD903E9C9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DD7F88C5-6F1C-4679-B095-C098A7414C0E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7223AA6-804A-420A-AE2A-A007FEA38590}" type="slidenum">
              <a:t>15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C7A5C9EB-D618-4AB3-B90F-3619DFB3CD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7C3F3DCE-FF3A-4417-A054-3DD903E9C9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97286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DD7F88C5-6F1C-4679-B095-C098A7414C0E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7223AA6-804A-420A-AE2A-A007FEA38590}" type="slidenum">
              <a:t>16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C7A5C9EB-D618-4AB3-B90F-3619DFB3CD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7C3F3DCE-FF3A-4417-A054-3DD903E9C9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8979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DD7F88C5-6F1C-4679-B095-C098A7414C0E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7223AA6-804A-420A-AE2A-A007FEA38590}" type="slidenum">
              <a:t>17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C7A5C9EB-D618-4AB3-B90F-3619DFB3CD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7C3F3DCE-FF3A-4417-A054-3DD903E9C9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4574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B2F3FAB0-956A-4EF1-A759-8A9D2A9D34D2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A73CDB0-3954-4C47-A60C-BB97D78AADCE}" type="slidenum">
              <a:t>18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39E1E1D6-5C81-4B4F-BC03-E3EDF36F93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6F5BA811-4A2F-4771-B877-0D411F17FF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02477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B2F3FAB0-956A-4EF1-A759-8A9D2A9D34D2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A73CDB0-3954-4C47-A60C-BB97D78AADCE}" type="slidenum">
              <a:t>19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39E1E1D6-5C81-4B4F-BC03-E3EDF36F93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6F5BA811-4A2F-4771-B877-0D411F17FF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1044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322788D3-89E3-4BA0-A962-F5C67DE99672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7214C42-8E6D-4B17-B49B-30345386DA27}" type="slidenum">
              <a:t>2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7BC97DB3-96C3-4D85-8536-90084C3871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69B44D7B-B353-4D01-AD42-8DB66C25690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7BDB825A-E4FF-4B45-8566-A98FC20F4678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C3BE42A-C091-4667-9B3C-665EB636756C}" type="slidenum">
              <a:t>20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2B5BADF6-CD42-49DB-86CC-E81F59961D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E735C02D-616C-4E78-A750-7E4D634E835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7BDB825A-E4FF-4B45-8566-A98FC20F4678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C3BE42A-C091-4667-9B3C-665EB636756C}" type="slidenum">
              <a:t>21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2B5BADF6-CD42-49DB-86CC-E81F59961D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E735C02D-616C-4E78-A750-7E4D634E835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77964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C7FCA81B-1FF6-4AE2-A918-02C686137639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4B243F4-9D7B-4955-88CD-DE424E3EEAD4}" type="slidenum">
              <a:t>22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F043F255-4BBB-4251-975E-48DAA71820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6514AC33-AE7A-43F9-94CA-5E60930EEB9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3194BD01-D428-4EC8-B1C0-A92595793E67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FAED9FB-DC5F-4B52-B033-9DC3E707B866}" type="slidenum">
              <a:t>23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40C433C0-4E93-4A75-9E74-CB3FA9A0A6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5B4EBF6C-95A7-4C5F-8154-33C6BC8A390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00AB0BF3-9B52-4ECE-9C09-43EE8B771620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A4FA8F3-1EDF-4573-8CCE-2E6EE9BAF70A}" type="slidenum">
              <a:t>24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C3280E05-1692-488C-B27C-1402C42498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D4CC1B65-292B-420D-BEAB-1C5CE2C6452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3D25A209-A350-4279-AF0F-FC8A7B3CC9E0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75550AE-22A2-49F4-80EC-2E6E24183C63}" type="slidenum">
              <a:t>25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9C5B76D2-CBC3-4F31-91EA-EA1D9E9AE1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AC43E89D-B21C-4E8B-B085-59B9A2193C1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C63C0523-5233-4E0A-9DA1-BF3651E7D334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E630E58-668D-4C83-A76F-19E5EA077A07}" type="slidenum">
              <a:t>26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76F83CD7-A173-452B-9D86-D3C868D722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70A5FC56-1047-40BE-840A-4442528CF01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0DEACC14-6960-4BA8-853C-529259175C4D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53A89C6-C7C7-44C5-AA7F-A07E57633D51}" type="slidenum">
              <a:t>27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E09C38BA-C08B-43A6-997C-4F61DB35D8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B283513B-4196-464B-B2EB-491798D6A2E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B7D327DD-453F-4A63-A099-F2CDB029F3D4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CC82363-1FCB-42B0-ACB6-D0D95387498B}" type="slidenum">
              <a:t>3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458BB35C-F0C8-40B2-AD64-3FB14D7176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3B93CBC0-9A5C-4492-AE6C-9D1601FBFDF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D4CA9053-8722-490C-946C-DAA601F62DC5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259BAAF-D59C-416F-A4F7-07FC7C0B9E4C}" type="slidenum">
              <a:t>4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A46F1C20-C86E-42F8-A599-E48780C54F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C40F3E0E-118C-45A6-8DA8-27873DFECE7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6BE9F2F9-ED41-4190-B73A-45FF5717A2DD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4154145-DF7C-42D1-BA3D-6ED419ACC22B}" type="slidenum">
              <a:t>5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F2C3484A-C5B1-4FA2-B683-A200D46138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33EA433D-49CA-4A83-A68B-263534F197C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A4451357-61B1-401C-9FB0-899DAD723DB3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4A43A1B-7471-40F7-8477-6ED86E004BE7}" type="slidenum">
              <a:t>6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F914931F-2264-425B-8265-1EEC3C8719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2E38D83C-8AB1-4DDC-8DC6-1C5A6DBE596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FCBCE6B8-B313-4C21-825E-EF8CD38E0FB7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C138C49-743D-4F29-80F2-D275FF4942B6}" type="slidenum">
              <a:t>7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12B792B8-7A07-47C7-AC6D-A008293915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D7193DDC-7768-4D12-B28E-229E2265285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AA8E1554-E88F-4956-9CFD-D0C96B5F5ED6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42798E9-4702-4C1C-9E29-98785A80D37C}" type="slidenum">
              <a:t>8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8C28DD6C-FDDD-49F7-8783-39F5C02A0D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968DF836-2B93-4F4B-AF6C-24EEFA961D5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6">
            <a:extLst>
              <a:ext uri="{FF2B5EF4-FFF2-40B4-BE49-F238E27FC236}">
                <a16:creationId xmlns:a16="http://schemas.microsoft.com/office/drawing/2014/main" id="{B2F3FAB0-956A-4EF1-A759-8A9D2A9D34D2}"/>
              </a:ext>
            </a:extLst>
          </p:cNvPr>
          <p:cNvSpPr txBox="1"/>
          <p:nvPr/>
        </p:nvSpPr>
        <p:spPr>
          <a:xfrm>
            <a:off x="4279318" y="10157402"/>
            <a:ext cx="3280318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A73CDB0-3954-4C47-A60C-BB97D78AADCE}" type="slidenum">
              <a:t>9</a:t>
            </a:fld>
            <a:endParaRPr lang="en-GB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immagine diapositiva 1">
            <a:extLst>
              <a:ext uri="{FF2B5EF4-FFF2-40B4-BE49-F238E27FC236}">
                <a16:creationId xmlns:a16="http://schemas.microsoft.com/office/drawing/2014/main" id="{39E1E1D6-5C81-4B4F-BC03-E3EDF36F93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2">
            <a:solidFill>
              <a:srgbClr val="808080"/>
            </a:solidFill>
            <a:prstDash val="solid"/>
          </a:ln>
        </p:spPr>
      </p:sp>
      <p:sp>
        <p:nvSpPr>
          <p:cNvPr id="4" name="Segnaposto note 2">
            <a:extLst>
              <a:ext uri="{FF2B5EF4-FFF2-40B4-BE49-F238E27FC236}">
                <a16:creationId xmlns:a16="http://schemas.microsoft.com/office/drawing/2014/main" id="{6F5BA811-4A2F-4771-B877-0D411F17FF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399"/>
          </a:xfrm>
        </p:spPr>
        <p:txBody>
          <a:bodyPr>
            <a:spAutoFit/>
          </a:bodyPr>
          <a:lstStyle/>
          <a:p>
            <a:endParaRPr lang="it-IT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C2A9F7-0789-47F3-90F2-0487646154E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60472" y="1236661"/>
            <a:ext cx="7559673" cy="2632072"/>
          </a:xfrm>
        </p:spPr>
        <p:txBody>
          <a:bodyPr anchor="b"/>
          <a:lstStyle>
            <a:lvl1pPr>
              <a:defRPr lang="it-IT" sz="6000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A636CCC-2EBF-4D47-9193-F416AAC59F1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60472" y="3970333"/>
            <a:ext cx="7559673" cy="1825627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7DA463C-6D46-4015-A996-48515B7E440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BB784DA-50F9-4136-AC49-FAAB40898FD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170E2E-DB9F-4BA8-911C-7E6D7584037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A535444-AD84-44DA-988E-27E7A09EBBD9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09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0D361E3-7AD2-4061-AC97-FE5FCF60423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B1B2FA7-7205-43F8-BAA0-EE9BC66303C0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0333E19-4B92-4AD5-BF50-C4A2598EDE5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7524BE8-D476-4004-B8C9-6F5DBE0D739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762944-1858-4796-9C90-91D33E2AE4C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7B70B3-DE35-4A1C-9D5D-A0654A3C46B1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7977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FE036D6-CD3B-41C1-8E79-499DF14F676A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7335838" y="1417640"/>
            <a:ext cx="2276471" cy="8431216"/>
          </a:xfrm>
        </p:spPr>
        <p:txBody>
          <a:bodyPr vert="eaVert"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7196F10-5542-427B-B463-4D224745AF7A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503240" y="1417640"/>
            <a:ext cx="6680204" cy="8431216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1772B5-8D14-4EC8-BBA6-6556178BEE7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18BAB5-22E9-42D7-A8EA-5C8F4C95C9D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88AD34-7D68-4109-8AEB-20A89722B86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AE09B60-4EF1-4909-9B58-F0D42C4DE2BE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2923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9B663E-00CB-4ABA-BFAF-8CFCBC46BA6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60472" y="1236661"/>
            <a:ext cx="7559673" cy="2632072"/>
          </a:xfrm>
        </p:spPr>
        <p:txBody>
          <a:bodyPr anchor="b"/>
          <a:lstStyle>
            <a:lvl1pPr>
              <a:defRPr lang="it-IT" sz="6000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093493A-0E85-4F4C-81EC-06D866E960F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60472" y="3970333"/>
            <a:ext cx="7559673" cy="1825627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4FBDF1C-F3EE-443E-890D-9CF3B7387DC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6C2E590-7982-46B7-A539-A53B6EF43B2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DE30CE5-731A-41CE-826C-59968B2EFEC2}" type="slidenum">
              <a:t>‹N›</a:t>
            </a:fld>
            <a:endParaRPr lang="en-GB"/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146F9E20-A582-4957-83E8-F8A8A4FB11B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1444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61095A-128A-44B9-9C1F-527589C1F37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7523FB-3F83-4D56-94A6-EF57A42D79B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8634048-1995-4FC3-AD6F-499337BF93C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794CD33-28F0-400A-B8B9-64D584793C2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96E429B-3739-44B8-BA6F-F37F30F8CA88}" type="slidenum">
              <a:t>‹N›</a:t>
            </a:fld>
            <a:endParaRPr lang="en-GB"/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296F03A8-B305-4BFE-A6DB-4D364D42811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5596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D618CF-0571-4EBD-A2E7-9ECA0CC6D5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7391" y="1884358"/>
            <a:ext cx="8694736" cy="3144841"/>
          </a:xfrm>
        </p:spPr>
        <p:txBody>
          <a:bodyPr anchor="b"/>
          <a:lstStyle>
            <a:lvl1pPr>
              <a:defRPr lang="it-IT" sz="6000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FB4EA01-A619-4091-B52E-3280F53AF4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7391" y="5059366"/>
            <a:ext cx="8694736" cy="1652585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0F38DD1-849C-4620-A277-92CA46F396A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7D97B22-9C58-42CE-A32D-FBEB957593A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7873E3F-4C18-4205-A0B9-7F889A1620A5}" type="slidenum">
              <a:t>‹N›</a:t>
            </a:fld>
            <a:endParaRPr lang="en-GB"/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53D58A36-DAE3-4824-888C-23D9679CD38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85757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6C47D4-C43E-4C56-AA23-D281BDF2895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6B4AA40-8A9D-4981-A79F-E181B97814C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0365" y="1439859"/>
            <a:ext cx="4603747" cy="498951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EE27BCC-BFCE-4F71-9831-F4C989B64598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5116516" y="1439859"/>
            <a:ext cx="4603747" cy="498951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F04D5B5-CCAC-4FF4-8CA9-31FF268F032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DCB2447-0557-482A-9A34-B3C26025C59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3A0BB2B-2C64-4D67-A04B-AAC2FDF4C591}" type="slidenum">
              <a:t>‹N›</a:t>
            </a:fld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58956CC-A1AB-4FF1-A2E9-972CC194382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3223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E9952B-8BDB-43CC-ACEF-1F0D49598F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3736" y="403222"/>
            <a:ext cx="8694736" cy="1460497"/>
          </a:xfrm>
        </p:spPr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8AD33BD-1F22-4528-8AA5-42487773F3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93736" y="1852610"/>
            <a:ext cx="4265611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75BD6D2-1C9C-4197-869D-A06107743148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93736" y="2760665"/>
            <a:ext cx="4265611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25E6AA9-D0E8-4081-9732-FC9E7E5CBBF3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5103815" y="1852610"/>
            <a:ext cx="4284658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73D913E-2EEC-4F89-9FD4-41F2598B6C18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5103815" y="2760665"/>
            <a:ext cx="4284658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695F2AC2-FD8D-42BD-BDE8-3B4E1AC507F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0C8BFD1F-B65A-419F-816C-03F5DA10EAE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C75532A-CA8B-412C-AE7A-743DB8CBD10D}" type="slidenum">
              <a:t>‹N›</a:t>
            </a:fld>
            <a:endParaRPr lang="en-GB"/>
          </a:p>
        </p:txBody>
      </p:sp>
      <p:sp>
        <p:nvSpPr>
          <p:cNvPr id="9" name="Segnaposto data 8">
            <a:extLst>
              <a:ext uri="{FF2B5EF4-FFF2-40B4-BE49-F238E27FC236}">
                <a16:creationId xmlns:a16="http://schemas.microsoft.com/office/drawing/2014/main" id="{47D4EEF9-5837-43A9-B816-B43DE10A609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33410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5BB4DE-F058-4717-BC3E-28FD04B9A3E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941A780-2ADA-4B43-9E9E-DD7EF480A10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76CD4CE-D5D4-4F6C-B5D7-135BE55346C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C139729-EDC6-4C46-8FF9-890AF1877411}" type="slidenum">
              <a:t>‹N›</a:t>
            </a:fld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44383AC-CA4C-4DFA-AEA3-235C06BCD2A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60367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BA03D5EB-1DC1-40AC-A580-9D17DEA6D33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DD1D98C3-2499-48B8-91BE-E8A0DDE280D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CAF6961-50FC-40E5-B01A-0615A30C493A}" type="slidenum">
              <a:t>‹N›</a:t>
            </a:fld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F6BDB5-CFC8-42EE-913F-F08EAD613FA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988492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B90947-D6EF-4D4B-8C0B-C5FDC44D4C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it-IT" sz="3200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6C575A-9F20-49B7-BAC3-F1556A9B16B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D749C4-7A43-4FCD-874B-F573833F025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5333716-A027-40F5-A622-E33204E9D01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8C2B506-D631-4F3E-A642-24625E47990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385070-BB33-4F4F-8C6F-073C010896E6}" type="slidenum">
              <a:t>‹N›</a:t>
            </a:fld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D042502-B01D-4D18-9F26-7E94CBD92A7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7479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9562E3-6F39-45E2-8937-C3121BCAF83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170E184-AB2F-4695-A71D-EF7E1E04890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E7201B2-1418-42EC-B5CB-63D5A03C808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7D62839-14B5-483D-8ADB-E4F7501855C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2F9E0C-7427-438A-A481-79198985FA2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89EAF5A-CC82-4226-8E3E-42AE3716AA86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47195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70B9909-860D-4093-8642-4ABCFD8DE0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it-IT" sz="3200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9020E3E-7CA8-407A-B46C-11EA9EF8C8CA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2DB3656-E5BC-4485-852F-1E55A5AE033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4F276B-CE27-466D-955A-C67D03C20B8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AF20D2-4F58-4477-B84E-4AD407A1FF7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80CD0CF-735B-4EAF-90A4-9995598D9006}" type="slidenum">
              <a:t>‹N›</a:t>
            </a:fld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640001F-F147-4B5D-AA8C-20EBE3E4F5C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68133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121DD4-A180-4048-958C-E92EABA6467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3F14032-917F-41E6-91B7-C0ED32E4BC50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2C69FD7-43E0-481F-B600-A51FDAD105F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121F2E9-1281-464D-B9E8-F977516CE2B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21C491-F0B3-4196-83E9-0B059C09B917}" type="slidenum">
              <a:t>‹N›</a:t>
            </a:fld>
            <a:endParaRPr lang="en-GB"/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A96BA313-63A9-4323-852D-79196BD0D18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01762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FCCD65A-202F-487E-8872-0AB7F402E583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7380286" y="193679"/>
            <a:ext cx="2339977" cy="6235695"/>
          </a:xfrm>
        </p:spPr>
        <p:txBody>
          <a:bodyPr vert="eaVert"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9F0282C-D0E9-4FF5-BFF9-C5CF61104187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360365" y="193679"/>
            <a:ext cx="6867528" cy="623569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A6B01A5-85FB-4F9B-BBB0-7F2434FFE67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959DE69-F5A9-42FA-8635-8DADF02329E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45D41E3-CEC1-4DB3-8F26-DBF35983AD61}" type="slidenum">
              <a:t>‹N›</a:t>
            </a:fld>
            <a:endParaRPr lang="en-GB"/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76AF0C5C-D876-4030-96A6-03058CB1928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1513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04AD50-60AC-475D-A3C0-11A2C8D712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7391" y="1884358"/>
            <a:ext cx="8694736" cy="3144841"/>
          </a:xfrm>
        </p:spPr>
        <p:txBody>
          <a:bodyPr anchor="b"/>
          <a:lstStyle>
            <a:lvl1pPr>
              <a:defRPr lang="it-IT" sz="6000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AE5B9B6-DF96-4044-81BF-5059AC76AB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7391" y="5059366"/>
            <a:ext cx="8694736" cy="1652585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8E4030-58C4-45EC-8FE7-699A06E313B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E0D9CE0-8821-4CFA-ADAB-45430914A5A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96019F0-24BF-4757-955C-1944A4F654C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AFCC8FE-2BCD-4D42-A653-8B74DCC48AB2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068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FEA723-B942-47D6-80EA-BF148E14E8B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C875C0-E0A5-4B87-8D56-8F191A7CF83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9752" y="4859341"/>
            <a:ext cx="4459291" cy="498951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C70B60B-42E8-4D39-94CF-1ED7E1D8421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5151436" y="4859341"/>
            <a:ext cx="4460872" cy="498951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E6A004C-7E5A-4899-B2DD-50D064FB36C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D6A6413-3568-4E1D-A857-8AA87D67693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F0CE091-60D3-406B-B7FF-E183F2A546E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A55485E-E9C5-4E0C-856E-5ECC80FE5CCE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6934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30A61C-AD1F-4867-8CD4-04D6AF7DA9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3736" y="403222"/>
            <a:ext cx="8694736" cy="1460497"/>
          </a:xfrm>
        </p:spPr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F41256D-1C50-4961-A3BC-451703C342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93736" y="1852610"/>
            <a:ext cx="4265611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996FC8D-28C1-43D9-952A-0FB94597354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93736" y="2760665"/>
            <a:ext cx="4265611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E035DBD-B427-4BD9-99BE-481EC14F300E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5103815" y="1852610"/>
            <a:ext cx="4284658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CF0D342-AB6F-4AE7-A6EB-103B719D6520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5103815" y="2760665"/>
            <a:ext cx="4284658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0581480-9E05-4AA5-ACC6-63B867F1477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E7E2974-318B-4677-A515-38456FE4A30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AFE5012-A6C4-462B-B1D3-CB419FAF0E3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C8EA48-381C-472F-943D-29D86E4AE4A9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5308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333179-618A-4A56-B5F2-F89D92524C2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it-IT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AFB7E24-05A2-4934-852F-D98DF367E68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2369AE8-BFA6-4AF3-9C5A-79A349E526A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1A7B2D3-17A9-4F46-B610-C402E7FCB44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8DFF4D-3A73-47E8-AF37-CE296D6150FC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8197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0601B6F-32BE-4570-96AF-D3DB289C3F0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D84C321-0262-4012-B0C7-518DEC013C2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0D661CC-A142-45BB-B659-D284B442C8C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C2F7E5-20C8-4C52-9A99-4BB88E8D583A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18036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B67AFA-1381-4415-9F87-65698B1AF5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it-IT" sz="3200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818D03-53DB-4889-88FB-586673801B2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4F48302-6B78-45A2-9B20-90001CE6C3A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2C0F536-93DC-4FF7-8319-7EFB91119FE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722761E-3C93-4166-8F5C-28668DDF63D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7A44B2F-FF09-4830-8E8A-F00F83FE9F0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407B544-5218-4F89-B4DB-616B06E36FC6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088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FFB6EC-7608-45C1-BB65-C7BED0667C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it-IT" sz="3200"/>
            </a:lvl1pPr>
          </a:lstStyle>
          <a:p>
            <a:pPr lvl="0"/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011F533-9DE5-4955-8764-D61BC5219391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 sz="3200"/>
            </a:lvl1pPr>
          </a:lstStyle>
          <a:p>
            <a:pPr lvl="0"/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28EEB30-5552-40A5-972B-17D5F8D769F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DEE94BA-4573-47B8-A83E-D63A422C14C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1081F15-34F0-4DDF-9181-1C50D301C17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6A6EE4-6B73-4F3B-8179-9A928ABEC6B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B3822F6-E229-4B88-9E93-94EF7922793A}" type="slidenum"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185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9DE70884-2D64-4825-A4E0-A7207E906883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</a:blip>
          <a:srcRect/>
          <a:stretch>
            <a:fillRect/>
          </a:stretch>
        </p:blipFill>
        <p:spPr>
          <a:xfrm>
            <a:off x="356" y="6971038"/>
            <a:ext cx="10079641" cy="58895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Segnaposto titolo 2">
            <a:extLst>
              <a:ext uri="{FF2B5EF4-FFF2-40B4-BE49-F238E27FC236}">
                <a16:creationId xmlns:a16="http://schemas.microsoft.com/office/drawing/2014/main" id="{5911B942-42D7-428D-AC37-23019392DA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8" y="1417320"/>
            <a:ext cx="9071643" cy="3154679"/>
          </a:xfrm>
          <a:prstGeom prst="rect">
            <a:avLst/>
          </a:prstGeom>
          <a:noFill/>
          <a:ln w="35999">
            <a:solidFill>
              <a:srgbClr val="94BD5E"/>
            </a:solidFill>
            <a:prstDash val="solid"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A694953-27B8-4794-9A48-912DB09A76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9998" y="4859999"/>
            <a:ext cx="9071643" cy="49895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543682C-4396-41F7-8E31-8D8C05771A42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F35F3A2-D41D-49B1-9402-C34198A6E4E8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>
            <a:lvl1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8568D9-7595-49B1-99D4-EF541A7BB58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defRPr>
            </a:lvl1pPr>
          </a:lstStyle>
          <a:p>
            <a:pPr lvl="0"/>
            <a:fld id="{A2DDF0D5-58DF-421D-9BD0-31A9ED0A02FC}" type="slidenum">
              <a:t>‹N›</a:t>
            </a:fld>
            <a:endParaRPr lang="en-GB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A08D743-969F-4694-B094-6C39AE63B424}"/>
              </a:ext>
            </a:extLst>
          </p:cNvPr>
          <p:cNvPicPr>
            <a:picLocks noChangeAspect="1"/>
          </p:cNvPicPr>
          <p:nvPr/>
        </p:nvPicPr>
        <p:blipFill>
          <a:blip r:embed="rId14">
            <a:lum/>
            <a:alphaModFix/>
          </a:blip>
          <a:srcRect/>
          <a:stretch>
            <a:fillRect/>
          </a:stretch>
        </p:blipFill>
        <p:spPr>
          <a:xfrm>
            <a:off x="356" y="0"/>
            <a:ext cx="10079641" cy="655917"/>
          </a:xfrm>
          <a:prstGeom prst="rect">
            <a:avLst/>
          </a:prstGeom>
          <a:noFill/>
          <a:ln cap="flat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GB" sz="4800" b="0" i="0" u="none" strike="noStrike" kern="1200" cap="none" spc="0" baseline="0">
          <a:solidFill>
            <a:srgbClr val="000000"/>
          </a:solidFill>
          <a:uFillTx/>
          <a:latin typeface="Trebuchet MS" pitchFamily="34"/>
          <a:cs typeface="Tahoma" pitchFamily="2"/>
        </a:defRPr>
      </a:lvl1pPr>
    </p:titleStyle>
    <p:bodyStyle>
      <a:lvl1pPr marL="0" marR="0" lvl="0" indent="0" algn="r" defTabSz="914400" rtl="0" fontAlgn="auto" hangingPunct="0">
        <a:lnSpc>
          <a:spcPct val="100000"/>
        </a:lnSpc>
        <a:spcBef>
          <a:spcPts val="0"/>
        </a:spcBef>
        <a:spcAft>
          <a:spcPts val="1415"/>
        </a:spcAft>
        <a:buNone/>
        <a:tabLst/>
        <a:defRPr lang="it-IT" sz="2000" b="0" i="0" u="none" strike="noStrike" kern="1200" cap="none" spc="0" baseline="0">
          <a:solidFill>
            <a:srgbClr val="000000"/>
          </a:solidFill>
          <a:uFillTx/>
          <a:latin typeface="Trebuchet MS" pitchFamily="34"/>
          <a:cs typeface="Tahoma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31CE818-CC7C-4D69-A514-75FB16659FB7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</a:blip>
          <a:srcRect/>
          <a:stretch>
            <a:fillRect/>
          </a:stretch>
        </p:blipFill>
        <p:spPr>
          <a:xfrm>
            <a:off x="356" y="0"/>
            <a:ext cx="10079641" cy="130248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0E739FDD-D349-4B63-BAE6-B2FF6520E66B}"/>
              </a:ext>
            </a:extLst>
          </p:cNvPr>
          <p:cNvPicPr>
            <a:picLocks noChangeAspect="1"/>
          </p:cNvPicPr>
          <p:nvPr/>
        </p:nvPicPr>
        <p:blipFill>
          <a:blip r:embed="rId14">
            <a:lum/>
            <a:alphaModFix/>
          </a:blip>
          <a:srcRect/>
          <a:stretch>
            <a:fillRect/>
          </a:stretch>
        </p:blipFill>
        <p:spPr>
          <a:xfrm>
            <a:off x="722" y="6971038"/>
            <a:ext cx="10079641" cy="58895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Segnaposto titolo 3">
            <a:extLst>
              <a:ext uri="{FF2B5EF4-FFF2-40B4-BE49-F238E27FC236}">
                <a16:creationId xmlns:a16="http://schemas.microsoft.com/office/drawing/2014/main" id="{013ACDE5-474F-45CB-9C53-1265E26092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9999" y="193322"/>
            <a:ext cx="9359999" cy="8866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5B366E-3362-4ED7-9B85-29BE101C56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59999" y="1439997"/>
            <a:ext cx="9359999" cy="49895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3EFA0E3-B6F4-4389-9944-46A728692E14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>
            <a:lvl1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F9A555D-C405-4DD7-A303-B3A69AA5A53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defRPr>
            </a:lvl1pPr>
          </a:lstStyle>
          <a:p>
            <a:pPr lvl="0"/>
            <a:fld id="{1CE5E21B-4974-485D-B9EE-DB6F85E3AF10}" type="slidenum">
              <a:t>‹N›</a:t>
            </a:fld>
            <a:endParaRPr lang="en-GB"/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9845EB20-D7E1-4FD5-B9B1-FD0AB502BD6F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GB" sz="4400" b="0" i="0" u="none" strike="noStrike" kern="1200" cap="none" spc="0" baseline="0">
          <a:solidFill>
            <a:srgbClr val="FFFFFF"/>
          </a:solidFill>
          <a:uFillTx/>
          <a:latin typeface="Trebuchet MS" pitchFamily="34"/>
          <a:cs typeface="Tahoma" pitchFamily="2"/>
        </a:defRPr>
      </a:lvl1pPr>
    </p:titleStyle>
    <p:bodyStyle>
      <a:lvl1pPr marL="0" marR="0" lvl="0" indent="0" defTabSz="914400" rtl="0" fontAlgn="auto" hangingPunct="0">
        <a:lnSpc>
          <a:spcPct val="100000"/>
        </a:lnSpc>
        <a:spcBef>
          <a:spcPts val="0"/>
        </a:spcBef>
        <a:spcAft>
          <a:spcPts val="1415"/>
        </a:spcAft>
        <a:buNone/>
        <a:tabLst/>
        <a:defRPr lang="it-IT" sz="3200" b="0" i="0" u="none" strike="noStrike" kern="1200" cap="none" spc="0" baseline="0">
          <a:solidFill>
            <a:srgbClr val="000000"/>
          </a:solidFill>
          <a:uFillTx/>
          <a:latin typeface="Trebuchet MS" pitchFamily="34"/>
          <a:cs typeface="Tahoma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media" Target="../media/media2.mp4"/><Relationship Id="rId7" Type="http://schemas.openxmlformats.org/officeDocument/2006/relationships/image" Target="../media/image2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8.xml"/><Relationship Id="rId4" Type="http://schemas.openxmlformats.org/officeDocument/2006/relationships/video" Target="../media/media2.mp4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98CDA18F-D12E-4271-9E50-2D5664EA3D80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 dirty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554643E-A354-4297-88B0-319E41C473B6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8EB5602-4AAB-493C-A410-19F6270BF35D}" type="slidenum">
              <a:rPr>
                <a:solidFill>
                  <a:schemeClr val="bg1"/>
                </a:solidFill>
              </a:rPr>
              <a:t>1</a:t>
            </a:fld>
            <a:endParaRPr lang="en-GB" sz="1400" b="0" i="0" u="none" strike="noStrike" kern="1200" cap="none" spc="0" baseline="0" dirty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AD2E0D8B-A760-4277-BE14-C20A8462047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67455"/>
            <a:ext cx="9359999" cy="1138775"/>
          </a:xfrm>
        </p:spPr>
        <p:txBody>
          <a:bodyPr>
            <a:spAutoFit/>
          </a:bodyPr>
          <a:lstStyle/>
          <a:p>
            <a:pPr lvl="0"/>
            <a:r>
              <a:rPr lang="en-GB" sz="3700" dirty="0" err="1"/>
              <a:t>Università</a:t>
            </a:r>
            <a:r>
              <a:rPr lang="en-GB" sz="3700"/>
              <a:t> degli Studi di Perugia</a:t>
            </a:r>
            <a:br>
              <a:rPr lang="en-GB" sz="3700"/>
            </a:br>
            <a:r>
              <a:rPr lang="en-GB" sz="3700"/>
              <a:t>Dipartimento di Matematica e Informatica</a:t>
            </a:r>
          </a:p>
        </p:txBody>
      </p:sp>
      <p:pic>
        <p:nvPicPr>
          <p:cNvPr id="6" name="Immagine 7">
            <a:extLst>
              <a:ext uri="{FF2B5EF4-FFF2-40B4-BE49-F238E27FC236}">
                <a16:creationId xmlns:a16="http://schemas.microsoft.com/office/drawing/2014/main" id="{94E95B60-E138-4279-9FF4-13522BAD5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616" y="1640022"/>
            <a:ext cx="2204755" cy="219599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5BEAC82-E1A3-4940-A992-D5F2549E8B10}"/>
              </a:ext>
            </a:extLst>
          </p:cNvPr>
          <p:cNvSpPr txBox="1"/>
          <p:nvPr/>
        </p:nvSpPr>
        <p:spPr>
          <a:xfrm>
            <a:off x="0" y="3964646"/>
            <a:ext cx="10079998" cy="13953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44997" rIns="90004" bIns="44997" anchor="t" anchorCtr="1" compatLnSpc="0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6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  <a:ea typeface="Droid Sans Fallback" pitchFamily="2"/>
                <a:cs typeface="Lohit Hindi" pitchFamily="2"/>
              </a:rPr>
              <a:t>Tesi di Laurea</a:t>
            </a: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  <a:ea typeface="Droid Sans Fallback" pitchFamily="2"/>
                <a:cs typeface="Lohit Hindi" pitchFamily="2"/>
              </a:rPr>
              <a:t>Car diagnostics con Amazon Alexa</a:t>
            </a:r>
          </a:p>
        </p:txBody>
      </p:sp>
      <p:sp>
        <p:nvSpPr>
          <p:cNvPr id="8" name="CasellaDiTesto 6">
            <a:extLst>
              <a:ext uri="{FF2B5EF4-FFF2-40B4-BE49-F238E27FC236}">
                <a16:creationId xmlns:a16="http://schemas.microsoft.com/office/drawing/2014/main" id="{E898376A-8653-499B-8F6D-A9E0BDC196C4}"/>
              </a:ext>
            </a:extLst>
          </p:cNvPr>
          <p:cNvSpPr/>
          <p:nvPr/>
        </p:nvSpPr>
        <p:spPr>
          <a:xfrm>
            <a:off x="787133" y="5202606"/>
            <a:ext cx="1782001" cy="98169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0">
            <a:spAutoFit/>
          </a:bodyPr>
          <a:lstStyle/>
          <a:p>
            <a:pPr marL="0" marR="0" lvl="0" indent="0" algn="ctr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i="0" u="none" strike="noStrike" kern="1200" cap="none" spc="0" baseline="0">
                <a:solidFill>
                  <a:srgbClr val="000000"/>
                </a:solidFill>
                <a:uFillTx/>
                <a:latin typeface="Calibri" pitchFamily="18"/>
                <a:ea typeface="Droid Sans Fallback" pitchFamily="2"/>
                <a:cs typeface="Lohit Hindi" pitchFamily="2"/>
              </a:rPr>
              <a:t>Laureando:</a:t>
            </a:r>
            <a:endParaRPr lang="en-GB" sz="2000" b="0" i="0" u="none" strike="noStrike" kern="1200" cap="none" spc="0" baseline="0">
              <a:solidFill>
                <a:srgbClr val="000000"/>
              </a:solidFill>
              <a:uFillTx/>
              <a:latin typeface="Calibri" pitchFamily="18"/>
              <a:ea typeface="Droid Sans Fallback" pitchFamily="2"/>
              <a:cs typeface="Lohit Hindi" pitchFamily="2"/>
            </a:endParaRPr>
          </a:p>
          <a:p>
            <a:pPr marL="0" marR="0" lvl="0" indent="0" algn="ctr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000000"/>
                </a:solidFill>
                <a:uFillTx/>
                <a:latin typeface="Calibri" pitchFamily="18"/>
                <a:ea typeface="Droid Sans Fallback" pitchFamily="2"/>
                <a:cs typeface="Lohit Hindi" pitchFamily="2"/>
              </a:rPr>
              <a:t>Alex Dominici</a:t>
            </a:r>
          </a:p>
        </p:txBody>
      </p:sp>
      <p:sp>
        <p:nvSpPr>
          <p:cNvPr id="9" name="CasellaDiTesto 7">
            <a:extLst>
              <a:ext uri="{FF2B5EF4-FFF2-40B4-BE49-F238E27FC236}">
                <a16:creationId xmlns:a16="http://schemas.microsoft.com/office/drawing/2014/main" id="{9427072F-D575-42A8-B4FA-E8F96F230E6C}"/>
              </a:ext>
            </a:extLst>
          </p:cNvPr>
          <p:cNvSpPr/>
          <p:nvPr/>
        </p:nvSpPr>
        <p:spPr>
          <a:xfrm>
            <a:off x="6835158" y="5205020"/>
            <a:ext cx="2740484" cy="1969526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0">
            <a:spAutoFit/>
          </a:bodyPr>
          <a:lstStyle/>
          <a:p>
            <a:pPr marL="0" marR="0" lvl="0" indent="0" algn="ctr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i="0" u="none" strike="noStrike" kern="1200" cap="none" spc="0" baseline="0">
                <a:solidFill>
                  <a:srgbClr val="000000"/>
                </a:solidFill>
                <a:uFillTx/>
                <a:latin typeface="Calibri" pitchFamily="18"/>
                <a:ea typeface="Droid Sans Fallback" pitchFamily="2"/>
                <a:cs typeface="Lohit Hindi" pitchFamily="2"/>
              </a:rPr>
              <a:t>Relatori:</a:t>
            </a:r>
            <a:endParaRPr lang="en-GB" sz="2000" b="0" i="0" u="none" strike="noStrike" kern="1200" cap="none" spc="0" baseline="0">
              <a:solidFill>
                <a:srgbClr val="000000"/>
              </a:solidFill>
              <a:uFillTx/>
              <a:latin typeface="Calibri" pitchFamily="18"/>
              <a:ea typeface="Droid Sans Fallback" pitchFamily="2"/>
              <a:cs typeface="Lohit Hindi" pitchFamily="2"/>
            </a:endParaRPr>
          </a:p>
          <a:p>
            <a:pPr marL="0" marR="0" lvl="0" indent="0" algn="ctr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000000"/>
                </a:solidFill>
                <a:uFillTx/>
                <a:latin typeface="Calibri" pitchFamily="18"/>
                <a:ea typeface="Droid Sans Fallback" pitchFamily="2"/>
                <a:cs typeface="Lohit Hindi" pitchFamily="2"/>
              </a:rPr>
              <a:t>Prof. Osvaldo Gervasi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000000"/>
                </a:solidFill>
                <a:uFillTx/>
                <a:latin typeface="Calibri" pitchFamily="18"/>
                <a:ea typeface="Droid Sans Fallback" pitchFamily="2"/>
                <a:cs typeface="Lohit Hindi" pitchFamily="2"/>
              </a:rPr>
              <a:t>Dr. Damiano Perri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000000"/>
                </a:solidFill>
                <a:uFillTx/>
                <a:latin typeface="Calibri" pitchFamily="18"/>
                <a:ea typeface="Droid Sans Fallback" pitchFamily="2"/>
                <a:cs typeface="Lohit Hindi" pitchFamily="2"/>
              </a:rPr>
              <a:t>Dr.</a:t>
            </a:r>
            <a:r>
              <a:rPr lang="en-GB" sz="2000" b="0" i="0" u="none" strike="noStrike" kern="0" cap="none" spc="0" baseline="0">
                <a:solidFill>
                  <a:srgbClr val="000000"/>
                </a:solidFill>
                <a:uFillTx/>
                <a:latin typeface="Calibri" pitchFamily="18"/>
                <a:ea typeface="Droid Sans Fallback" pitchFamily="2"/>
                <a:cs typeface="Lohit Hindi" pitchFamily="2"/>
              </a:rPr>
              <a:t> </a:t>
            </a:r>
            <a:r>
              <a:rPr lang="en-GB" sz="2000" b="0" i="0" u="none" strike="noStrike" kern="1200" cap="none" spc="0" baseline="0">
                <a:solidFill>
                  <a:srgbClr val="000000"/>
                </a:solidFill>
                <a:uFillTx/>
                <a:latin typeface="Calibri" pitchFamily="18"/>
                <a:ea typeface="Droid Sans Fallback" pitchFamily="2"/>
                <a:cs typeface="Lohit Hindi" pitchFamily="2"/>
              </a:rPr>
              <a:t>David Berti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000" b="0" i="0" u="none" strike="noStrike" kern="1200" cap="none" spc="0" baseline="0">
              <a:solidFill>
                <a:srgbClr val="000000"/>
              </a:solidFill>
              <a:uFillTx/>
              <a:latin typeface="Calibri" pitchFamily="18"/>
              <a:ea typeface="Droid Sans Fallback" pitchFamily="2"/>
              <a:cs typeface="Lohit Hindi" pitchFamily="2"/>
            </a:endParaRPr>
          </a:p>
        </p:txBody>
      </p:sp>
      <p:sp>
        <p:nvSpPr>
          <p:cNvPr id="10" name="Segnaposto data 3">
            <a:extLst>
              <a:ext uri="{FF2B5EF4-FFF2-40B4-BE49-F238E27FC236}">
                <a16:creationId xmlns:a16="http://schemas.microsoft.com/office/drawing/2014/main" id="{76CD07C7-9729-4BB5-8676-B268960EE888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05E8EEF-4E2B-4799-87CE-B67F820B7FC4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A9CC008-2142-4354-9465-9D056586E3F0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C080A662-08D5-438E-8CEB-65FEA16EEE4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>
                <a:solidFill>
                  <a:srgbClr val="FFFFFF"/>
                </a:solidFill>
              </a:rPr>
              <a:t>Alexa</a:t>
            </a:r>
          </a:p>
        </p:txBody>
      </p:sp>
      <p:sp>
        <p:nvSpPr>
          <p:cNvPr id="20" name="Segnaposto piè di pagina 1">
            <a:extLst>
              <a:ext uri="{FF2B5EF4-FFF2-40B4-BE49-F238E27FC236}">
                <a16:creationId xmlns:a16="http://schemas.microsoft.com/office/drawing/2014/main" id="{650697C0-8351-4A73-88C2-B28C3D738078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82B5478-D340-4162-ACF8-481CC0180A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6" t="19323" r="11077" b="22343"/>
          <a:stretch/>
        </p:blipFill>
        <p:spPr>
          <a:xfrm>
            <a:off x="-697" y="869008"/>
            <a:ext cx="3383907" cy="1600200"/>
          </a:xfrm>
          <a:prstGeom prst="rect">
            <a:avLst/>
          </a:prstGeom>
        </p:spPr>
      </p:pic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38D6B20C-BCA1-4829-AFC1-D9B57F3543ED}"/>
              </a:ext>
            </a:extLst>
          </p:cNvPr>
          <p:cNvSpPr txBox="1">
            <a:spLocks/>
          </p:cNvSpPr>
          <p:nvPr/>
        </p:nvSpPr>
        <p:spPr>
          <a:xfrm>
            <a:off x="3556000" y="690696"/>
            <a:ext cx="6524625" cy="177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E’ il servizio vocale cloud-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based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di Amazon e viene utilizzato per riprodurre musica, rispondere a domande generiche, impostare sveglie e timer.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F7418425-CDE0-4FE7-8C26-2FC10D63AD3F}"/>
              </a:ext>
            </a:extLst>
          </p:cNvPr>
          <p:cNvSpPr txBox="1">
            <a:spLocks/>
          </p:cNvSpPr>
          <p:nvPr/>
        </p:nvSpPr>
        <p:spPr>
          <a:xfrm>
            <a:off x="293687" y="3310849"/>
            <a:ext cx="9432428" cy="8985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Ciò di cui gli utenti avrebbero bisogno è un assistente automobilistico che abbia:</a:t>
            </a:r>
          </a:p>
        </p:txBody>
      </p:sp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B35C2552-8368-4AFB-8CDC-844FF4C90F90}"/>
              </a:ext>
            </a:extLst>
          </p:cNvPr>
          <p:cNvSpPr txBox="1">
            <a:spLocks/>
          </p:cNvSpPr>
          <p:nvPr/>
        </p:nvSpPr>
        <p:spPr>
          <a:xfrm>
            <a:off x="333713" y="4489351"/>
            <a:ext cx="9432428" cy="6771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Una profonda conoscenza del veicolo; </a:t>
            </a:r>
          </a:p>
        </p:txBody>
      </p:sp>
      <p:sp>
        <p:nvSpPr>
          <p:cNvPr id="13" name="Segnaposto testo 2">
            <a:extLst>
              <a:ext uri="{FF2B5EF4-FFF2-40B4-BE49-F238E27FC236}">
                <a16:creationId xmlns:a16="http://schemas.microsoft.com/office/drawing/2014/main" id="{604D1DFD-CC68-46F0-B7C1-291B704831F1}"/>
              </a:ext>
            </a:extLst>
          </p:cNvPr>
          <p:cNvSpPr txBox="1">
            <a:spLocks/>
          </p:cNvSpPr>
          <p:nvPr/>
        </p:nvSpPr>
        <p:spPr>
          <a:xfrm>
            <a:off x="333713" y="5035416"/>
            <a:ext cx="9432428" cy="8985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La capacità di soddisfare le esigenze di guida e le personalizzazioni necessarie;</a:t>
            </a:r>
          </a:p>
        </p:txBody>
      </p: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9B4ED146-E107-4D4D-B467-5F2D32B6E306}"/>
              </a:ext>
            </a:extLst>
          </p:cNvPr>
          <p:cNvSpPr txBox="1">
            <a:spLocks/>
          </p:cNvSpPr>
          <p:nvPr/>
        </p:nvSpPr>
        <p:spPr>
          <a:xfrm>
            <a:off x="333713" y="6114916"/>
            <a:ext cx="9432428" cy="8985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La possibilità di fornire assistenza durante le emergenze.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sp>
        <p:nvSpPr>
          <p:cNvPr id="15" name="Segnaposto numero diapositiva 3">
            <a:extLst>
              <a:ext uri="{FF2B5EF4-FFF2-40B4-BE49-F238E27FC236}">
                <a16:creationId xmlns:a16="http://schemas.microsoft.com/office/drawing/2014/main" id="{5DD1C0C4-FF9A-430C-BA1C-7BFE9241377B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253EDB9-CC24-49C2-A120-0B106930B5DD}" type="slidenum">
              <a:rPr>
                <a:solidFill>
                  <a:schemeClr val="bg1"/>
                </a:solidFill>
              </a:rPr>
              <a:t>10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94290330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05E8EEF-4E2B-4799-87CE-B67F820B7FC4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A9CC008-2142-4354-9465-9D056586E3F0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C080A662-08D5-438E-8CEB-65FEA16EEE4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>
                <a:solidFill>
                  <a:srgbClr val="FFFFFF"/>
                </a:solidFill>
              </a:rPr>
              <a:t>Alexa Auto SDK</a:t>
            </a:r>
          </a:p>
        </p:txBody>
      </p:sp>
      <p:sp>
        <p:nvSpPr>
          <p:cNvPr id="20" name="Segnaposto piè di pagina 1">
            <a:extLst>
              <a:ext uri="{FF2B5EF4-FFF2-40B4-BE49-F238E27FC236}">
                <a16:creationId xmlns:a16="http://schemas.microsoft.com/office/drawing/2014/main" id="{650697C0-8351-4A73-88C2-B28C3D738078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6" name="Segnaposto numero diapositiva 3">
            <a:extLst>
              <a:ext uri="{FF2B5EF4-FFF2-40B4-BE49-F238E27FC236}">
                <a16:creationId xmlns:a16="http://schemas.microsoft.com/office/drawing/2014/main" id="{AB8C2349-3DE7-4392-B507-01A786EAA230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253EDB9-CC24-49C2-A120-0B106930B5DD}" type="slidenum">
              <a:rPr>
                <a:solidFill>
                  <a:schemeClr val="bg1"/>
                </a:solidFill>
              </a:rPr>
              <a:t>11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1B60E3F-0123-4263-83B7-440609E3D2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" t="5643" r="750" b="4469"/>
          <a:stretch/>
        </p:blipFill>
        <p:spPr>
          <a:xfrm>
            <a:off x="467716" y="2124036"/>
            <a:ext cx="9374129" cy="4699000"/>
          </a:xfrm>
          <a:prstGeom prst="rect">
            <a:avLst/>
          </a:prstGeom>
        </p:spPr>
      </p:pic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958473BF-34C9-444D-9B2E-A67095CE69EB}"/>
              </a:ext>
            </a:extLst>
          </p:cNvPr>
          <p:cNvSpPr txBox="1">
            <a:spLocks/>
          </p:cNvSpPr>
          <p:nvPr/>
        </p:nvSpPr>
        <p:spPr>
          <a:xfrm>
            <a:off x="143212" y="753343"/>
            <a:ext cx="9737387" cy="10246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Kit di sviluppo software che semplifica l'integrazione di Alexa nei sistemi di infotainment di bordo.</a:t>
            </a:r>
          </a:p>
        </p:txBody>
      </p:sp>
      <p:sp>
        <p:nvSpPr>
          <p:cNvPr id="10" name="Segnaposto testo 2">
            <a:extLst>
              <a:ext uri="{FF2B5EF4-FFF2-40B4-BE49-F238E27FC236}">
                <a16:creationId xmlns:a16="http://schemas.microsoft.com/office/drawing/2014/main" id="{F395AE0A-2649-4DD5-A753-F116E9962F1D}"/>
              </a:ext>
            </a:extLst>
          </p:cNvPr>
          <p:cNvSpPr txBox="1">
            <a:spLocks/>
          </p:cNvSpPr>
          <p:nvPr/>
        </p:nvSpPr>
        <p:spPr>
          <a:xfrm>
            <a:off x="600412" y="1918568"/>
            <a:ext cx="2053888" cy="4785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Architettura:</a:t>
            </a:r>
          </a:p>
        </p:txBody>
      </p:sp>
    </p:spTree>
    <p:extLst>
      <p:ext uri="{BB962C8B-B14F-4D97-AF65-F5344CB8AC3E}">
        <p14:creationId xmlns:p14="http://schemas.microsoft.com/office/powerpoint/2010/main" val="83247522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05E8EEF-4E2B-4799-87CE-B67F820B7FC4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A9CC008-2142-4354-9465-9D056586E3F0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C080A662-08D5-438E-8CEB-65FEA16EEE4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>
                <a:solidFill>
                  <a:srgbClr val="FFFFFF"/>
                </a:solidFill>
              </a:rPr>
              <a:t>Alexa Skills Kit</a:t>
            </a:r>
          </a:p>
        </p:txBody>
      </p:sp>
      <p:sp>
        <p:nvSpPr>
          <p:cNvPr id="20" name="Segnaposto piè di pagina 1">
            <a:extLst>
              <a:ext uri="{FF2B5EF4-FFF2-40B4-BE49-F238E27FC236}">
                <a16:creationId xmlns:a16="http://schemas.microsoft.com/office/drawing/2014/main" id="{650697C0-8351-4A73-88C2-B28C3D738078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6" name="Segnaposto numero diapositiva 3">
            <a:extLst>
              <a:ext uri="{FF2B5EF4-FFF2-40B4-BE49-F238E27FC236}">
                <a16:creationId xmlns:a16="http://schemas.microsoft.com/office/drawing/2014/main" id="{ACDF7704-EF65-44C8-A22A-64A59C46ED08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253EDB9-CC24-49C2-A120-0B106930B5DD}" type="slidenum">
              <a:rPr>
                <a:solidFill>
                  <a:schemeClr val="bg1"/>
                </a:solidFill>
              </a:rPr>
              <a:t>12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C38861DB-FB1B-425F-B638-DAF4BF83AD39}"/>
              </a:ext>
            </a:extLst>
          </p:cNvPr>
          <p:cNvSpPr txBox="1">
            <a:spLocks/>
          </p:cNvSpPr>
          <p:nvPr/>
        </p:nvSpPr>
        <p:spPr>
          <a:xfrm>
            <a:off x="143212" y="753343"/>
            <a:ext cx="9737387" cy="10246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Framework di sviluppo software che permette di espandere le capacità di Alexa.</a:t>
            </a:r>
          </a:p>
        </p:txBody>
      </p:sp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9404C493-E9B8-4163-A0CC-1BB6425734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20" y="2196147"/>
            <a:ext cx="8399769" cy="2178570"/>
          </a:xfrm>
          <a:prstGeom prst="rect">
            <a:avLst/>
          </a:prstGeom>
        </p:spPr>
      </p:pic>
      <p:sp>
        <p:nvSpPr>
          <p:cNvPr id="10" name="Segnaposto testo 2">
            <a:extLst>
              <a:ext uri="{FF2B5EF4-FFF2-40B4-BE49-F238E27FC236}">
                <a16:creationId xmlns:a16="http://schemas.microsoft.com/office/drawing/2014/main" id="{260EED50-6E89-4BD9-A668-3BC9D2B508EF}"/>
              </a:ext>
            </a:extLst>
          </p:cNvPr>
          <p:cNvSpPr txBox="1">
            <a:spLocks/>
          </p:cNvSpPr>
          <p:nvPr/>
        </p:nvSpPr>
        <p:spPr>
          <a:xfrm>
            <a:off x="466108" y="4659782"/>
            <a:ext cx="9147789" cy="20085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Alexa attraverso un'interfaccia vocale interattiva offre agli utenti un modo a mani libere per interagire con le proprie Skills. In questo processo è possibile vedere come la Voice  User Interface e il gestore logico siano due entità separate.</a:t>
            </a:r>
          </a:p>
        </p:txBody>
      </p:sp>
    </p:spTree>
    <p:extLst>
      <p:ext uri="{BB962C8B-B14F-4D97-AF65-F5344CB8AC3E}">
        <p14:creationId xmlns:p14="http://schemas.microsoft.com/office/powerpoint/2010/main" val="212004102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3">
            <a:extLst>
              <a:ext uri="{FF2B5EF4-FFF2-40B4-BE49-F238E27FC236}">
                <a16:creationId xmlns:a16="http://schemas.microsoft.com/office/drawing/2014/main" id="{8274E4D3-C8D3-4106-9A53-1FE3688CF647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E467538-FD30-4C55-9141-25BFCFE06ECB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 dirty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BBA75E7-51BF-4E8A-BF6D-88657A77025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336824"/>
            <a:ext cx="9359999" cy="600036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Processo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di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sviluppo</a:t>
            </a:r>
            <a:endParaRPr lang="en-GB" sz="3700" kern="1200" dirty="0">
              <a:solidFill>
                <a:srgbClr val="FFFFFF"/>
              </a:solidFill>
              <a:latin typeface="Trebuchet MS" pitchFamily="34"/>
              <a:cs typeface="Tahoma" pitchFamily="2"/>
            </a:endParaRP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BA4E0EFE-97F2-4AC7-A510-6322201D337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238" y="1439997"/>
            <a:ext cx="9359999" cy="973003"/>
          </a:xfrm>
        </p:spPr>
        <p:txBody>
          <a:bodyPr/>
          <a:lstStyle/>
          <a:p>
            <a:pPr lvl="0">
              <a:lnSpc>
                <a:spcPct val="115000"/>
              </a:lnSpc>
              <a:spcAft>
                <a:spcPts val="1000"/>
              </a:spcAft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Per la 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creazione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della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custom Skill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viene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utilizzata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la console per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sviluppatori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Alexa, dove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vengono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specificati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:</a:t>
            </a:r>
          </a:p>
        </p:txBody>
      </p:sp>
      <p:sp>
        <p:nvSpPr>
          <p:cNvPr id="7" name="Segnaposto piè di pagina 1">
            <a:extLst>
              <a:ext uri="{FF2B5EF4-FFF2-40B4-BE49-F238E27FC236}">
                <a16:creationId xmlns:a16="http://schemas.microsoft.com/office/drawing/2014/main" id="{7E559363-5E69-4FBE-9775-D5A45F9EC994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13" name="Segnaposto testo 2">
            <a:extLst>
              <a:ext uri="{FF2B5EF4-FFF2-40B4-BE49-F238E27FC236}">
                <a16:creationId xmlns:a16="http://schemas.microsoft.com/office/drawing/2014/main" id="{D7310126-A1E2-48E8-A407-85BB05E0B762}"/>
              </a:ext>
            </a:extLst>
          </p:cNvPr>
          <p:cNvSpPr txBox="1">
            <a:spLocks/>
          </p:cNvSpPr>
          <p:nvPr/>
        </p:nvSpPr>
        <p:spPr>
          <a:xfrm>
            <a:off x="354238" y="2985416"/>
            <a:ext cx="3960001" cy="4943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Invocation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name</a:t>
            </a:r>
          </a:p>
        </p:txBody>
      </p:sp>
      <p:sp>
        <p:nvSpPr>
          <p:cNvPr id="9" name="Segnaposto numero diapositiva 2">
            <a:extLst>
              <a:ext uri="{FF2B5EF4-FFF2-40B4-BE49-F238E27FC236}">
                <a16:creationId xmlns:a16="http://schemas.microsoft.com/office/drawing/2014/main" id="{0D452DC3-886D-4C1A-81B2-3A27E448FE7C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0ACA328-60B6-49BD-A3D3-E142F8CCA53A}" type="slidenum">
              <a:rPr>
                <a:solidFill>
                  <a:schemeClr val="bg1"/>
                </a:solidFill>
              </a:rPr>
              <a:t>13</a:t>
            </a:fld>
            <a:endParaRPr lang="en-GB" sz="1400" b="0" i="0" u="none" strike="noStrike" kern="1200" cap="none" spc="0" baseline="0" dirty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1F4B5877-46AA-488F-B695-C79F720C9EAE}"/>
              </a:ext>
            </a:extLst>
          </p:cNvPr>
          <p:cNvSpPr txBox="1">
            <a:spLocks/>
          </p:cNvSpPr>
          <p:nvPr/>
        </p:nvSpPr>
        <p:spPr>
          <a:xfrm>
            <a:off x="354237" y="4211772"/>
            <a:ext cx="9359999" cy="9730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32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Il nome della Skill che in questo caso è “Car 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Maintenance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”</a:t>
            </a:r>
          </a:p>
        </p:txBody>
      </p: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4D125715-28A7-458A-8240-DFD6FCC01016}"/>
              </a:ext>
            </a:extLst>
          </p:cNvPr>
          <p:cNvCxnSpPr>
            <a:cxnSpLocks/>
          </p:cNvCxnSpPr>
          <p:nvPr/>
        </p:nvCxnSpPr>
        <p:spPr>
          <a:xfrm rot="5400000">
            <a:off x="4787900" y="3644900"/>
            <a:ext cx="779462" cy="0"/>
          </a:xfrm>
          <a:prstGeom prst="straightConnector1">
            <a:avLst/>
          </a:prstGeom>
          <a:ln w="114300">
            <a:solidFill>
              <a:srgbClr val="FFC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3A96900A-24D2-4EDE-A1E5-030FFDBCB5D6}"/>
              </a:ext>
            </a:extLst>
          </p:cNvPr>
          <p:cNvCxnSpPr>
            <a:cxnSpLocks/>
          </p:cNvCxnSpPr>
          <p:nvPr/>
        </p:nvCxnSpPr>
        <p:spPr>
          <a:xfrm flipH="1">
            <a:off x="4191000" y="3255169"/>
            <a:ext cx="1050132" cy="0"/>
          </a:xfrm>
          <a:prstGeom prst="line">
            <a:avLst/>
          </a:prstGeom>
          <a:ln w="889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78321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BC537097-3E65-4999-8C79-0288FF06BD63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0ACA328-60B6-49BD-A3D3-E142F8CCA53A}" type="slidenum">
              <a:rPr>
                <a:solidFill>
                  <a:schemeClr val="bg1"/>
                </a:solidFill>
              </a:rPr>
              <a:t>14</a:t>
            </a:fld>
            <a:endParaRPr lang="en-GB" sz="1400" b="0" i="0" u="none" strike="noStrike" kern="1200" cap="none" spc="0" baseline="0" dirty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data 3">
            <a:extLst>
              <a:ext uri="{FF2B5EF4-FFF2-40B4-BE49-F238E27FC236}">
                <a16:creationId xmlns:a16="http://schemas.microsoft.com/office/drawing/2014/main" id="{8274E4D3-C8D3-4106-9A53-1FE3688CF647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E467538-FD30-4C55-9141-25BFCFE06ECB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 dirty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BBA75E7-51BF-4E8A-BF6D-88657A77025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336824"/>
            <a:ext cx="9359999" cy="600036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Processo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di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sviluppo</a:t>
            </a:r>
            <a:endParaRPr lang="en-GB" sz="3700" kern="1200" dirty="0">
              <a:solidFill>
                <a:srgbClr val="FFFFFF"/>
              </a:solidFill>
              <a:latin typeface="Trebuchet MS" pitchFamily="34"/>
              <a:cs typeface="Tahoma" pitchFamily="2"/>
            </a:endParaRP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BA4E0EFE-97F2-4AC7-A510-6322201D337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238" y="1439997"/>
            <a:ext cx="9359999" cy="973003"/>
          </a:xfrm>
        </p:spPr>
        <p:txBody>
          <a:bodyPr/>
          <a:lstStyle/>
          <a:p>
            <a:pPr lvl="0">
              <a:lnSpc>
                <a:spcPct val="115000"/>
              </a:lnSpc>
              <a:spcAft>
                <a:spcPts val="1000"/>
              </a:spcAft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Per la 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creazione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della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custom Skill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viene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utilizzata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la console per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sviluppatori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Alexa, dove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vengono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specificati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:</a:t>
            </a:r>
          </a:p>
        </p:txBody>
      </p:sp>
      <p:sp>
        <p:nvSpPr>
          <p:cNvPr id="7" name="Segnaposto piè di pagina 1">
            <a:extLst>
              <a:ext uri="{FF2B5EF4-FFF2-40B4-BE49-F238E27FC236}">
                <a16:creationId xmlns:a16="http://schemas.microsoft.com/office/drawing/2014/main" id="{7E559363-5E69-4FBE-9775-D5A45F9EC994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13" name="Segnaposto testo 2">
            <a:extLst>
              <a:ext uri="{FF2B5EF4-FFF2-40B4-BE49-F238E27FC236}">
                <a16:creationId xmlns:a16="http://schemas.microsoft.com/office/drawing/2014/main" id="{D7310126-A1E2-48E8-A407-85BB05E0B762}"/>
              </a:ext>
            </a:extLst>
          </p:cNvPr>
          <p:cNvSpPr txBox="1">
            <a:spLocks/>
          </p:cNvSpPr>
          <p:nvPr/>
        </p:nvSpPr>
        <p:spPr>
          <a:xfrm>
            <a:off x="354238" y="2985416"/>
            <a:ext cx="3960001" cy="17670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Invocation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name</a:t>
            </a:r>
          </a:p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Endpoint accessibile 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D0527BAB-5E7D-4919-9B4E-04460B71CC15}"/>
              </a:ext>
            </a:extLst>
          </p:cNvPr>
          <p:cNvCxnSpPr>
            <a:cxnSpLocks/>
          </p:cNvCxnSpPr>
          <p:nvPr/>
        </p:nvCxnSpPr>
        <p:spPr>
          <a:xfrm rot="5400000">
            <a:off x="4787900" y="4318000"/>
            <a:ext cx="779462" cy="0"/>
          </a:xfrm>
          <a:prstGeom prst="straightConnector1">
            <a:avLst/>
          </a:prstGeom>
          <a:ln w="114300">
            <a:solidFill>
              <a:srgbClr val="FFC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9898AB19-6E20-417B-B889-23C76A4EFEA5}"/>
              </a:ext>
            </a:extLst>
          </p:cNvPr>
          <p:cNvCxnSpPr>
            <a:cxnSpLocks/>
          </p:cNvCxnSpPr>
          <p:nvPr/>
        </p:nvCxnSpPr>
        <p:spPr>
          <a:xfrm flipH="1">
            <a:off x="4191000" y="3928269"/>
            <a:ext cx="1050132" cy="0"/>
          </a:xfrm>
          <a:prstGeom prst="line">
            <a:avLst/>
          </a:prstGeom>
          <a:ln w="889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A127890E-0727-4F72-A3DC-1FC077AC93B2}"/>
              </a:ext>
            </a:extLst>
          </p:cNvPr>
          <p:cNvSpPr txBox="1">
            <a:spLocks/>
          </p:cNvSpPr>
          <p:nvPr/>
        </p:nvSpPr>
        <p:spPr>
          <a:xfrm>
            <a:off x="189137" y="4846772"/>
            <a:ext cx="9726386" cy="18588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32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Per permettere 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l’host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del servizio cloud-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based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. Nel nostro caso è stata usata una AWS Lambda 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Function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nella quale scrivere il codice di back-end in 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javascript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per identificare le richieste, elaborarle e restituire una risposta.</a:t>
            </a: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3">
            <a:extLst>
              <a:ext uri="{FF2B5EF4-FFF2-40B4-BE49-F238E27FC236}">
                <a16:creationId xmlns:a16="http://schemas.microsoft.com/office/drawing/2014/main" id="{8274E4D3-C8D3-4106-9A53-1FE3688CF647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E467538-FD30-4C55-9141-25BFCFE06ECB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 dirty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BBA75E7-51BF-4E8A-BF6D-88657A77025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336824"/>
            <a:ext cx="9359999" cy="600036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Processo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di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sviluppo</a:t>
            </a:r>
            <a:endParaRPr lang="en-GB" sz="3700" kern="1200" dirty="0">
              <a:solidFill>
                <a:srgbClr val="FFFFFF"/>
              </a:solidFill>
              <a:latin typeface="Trebuchet MS" pitchFamily="34"/>
              <a:cs typeface="Tahoma" pitchFamily="2"/>
            </a:endParaRP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BA4E0EFE-97F2-4AC7-A510-6322201D337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238" y="1439997"/>
            <a:ext cx="9359999" cy="973003"/>
          </a:xfrm>
        </p:spPr>
        <p:txBody>
          <a:bodyPr/>
          <a:lstStyle/>
          <a:p>
            <a:pPr lvl="0">
              <a:lnSpc>
                <a:spcPct val="115000"/>
              </a:lnSpc>
              <a:spcAft>
                <a:spcPts val="1000"/>
              </a:spcAft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Per la 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creazione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della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custom Skill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viene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utilizzata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la console per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sviluppatori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Alexa, dove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vengono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specificati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:</a:t>
            </a:r>
          </a:p>
        </p:txBody>
      </p:sp>
      <p:sp>
        <p:nvSpPr>
          <p:cNvPr id="7" name="Segnaposto piè di pagina 1">
            <a:extLst>
              <a:ext uri="{FF2B5EF4-FFF2-40B4-BE49-F238E27FC236}">
                <a16:creationId xmlns:a16="http://schemas.microsoft.com/office/drawing/2014/main" id="{7E559363-5E69-4FBE-9775-D5A45F9EC994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13" name="Segnaposto testo 2">
            <a:extLst>
              <a:ext uri="{FF2B5EF4-FFF2-40B4-BE49-F238E27FC236}">
                <a16:creationId xmlns:a16="http://schemas.microsoft.com/office/drawing/2014/main" id="{D7310126-A1E2-48E8-A407-85BB05E0B762}"/>
              </a:ext>
            </a:extLst>
          </p:cNvPr>
          <p:cNvSpPr txBox="1">
            <a:spLocks/>
          </p:cNvSpPr>
          <p:nvPr/>
        </p:nvSpPr>
        <p:spPr>
          <a:xfrm>
            <a:off x="354238" y="2985416"/>
            <a:ext cx="3960001" cy="17670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Invocation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name</a:t>
            </a:r>
          </a:p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Endpoint accessibile </a:t>
            </a:r>
          </a:p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Interaction model</a:t>
            </a:r>
          </a:p>
        </p:txBody>
      </p:sp>
      <p:sp>
        <p:nvSpPr>
          <p:cNvPr id="9" name="Segnaposto numero diapositiva 2">
            <a:extLst>
              <a:ext uri="{FF2B5EF4-FFF2-40B4-BE49-F238E27FC236}">
                <a16:creationId xmlns:a16="http://schemas.microsoft.com/office/drawing/2014/main" id="{3706BF48-7664-4A01-A5B3-1AD5A2123993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0ACA328-60B6-49BD-A3D3-E142F8CCA53A}" type="slidenum">
              <a:rPr>
                <a:solidFill>
                  <a:schemeClr val="bg1"/>
                </a:solidFill>
              </a:rPr>
              <a:t>15</a:t>
            </a:fld>
            <a:endParaRPr lang="en-GB" sz="1400" b="0" i="0" u="none" strike="noStrike" kern="1200" cap="none" spc="0" baseline="0" dirty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398EEB9B-1DE3-45A5-B333-ED79F24E8544}"/>
              </a:ext>
            </a:extLst>
          </p:cNvPr>
          <p:cNvCxnSpPr>
            <a:cxnSpLocks/>
          </p:cNvCxnSpPr>
          <p:nvPr/>
        </p:nvCxnSpPr>
        <p:spPr>
          <a:xfrm rot="5400000">
            <a:off x="4787900" y="4978400"/>
            <a:ext cx="779462" cy="0"/>
          </a:xfrm>
          <a:prstGeom prst="straightConnector1">
            <a:avLst/>
          </a:prstGeom>
          <a:ln w="114300">
            <a:solidFill>
              <a:srgbClr val="FFC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89D09DED-60DE-49F1-880B-6BDA40A578B4}"/>
              </a:ext>
            </a:extLst>
          </p:cNvPr>
          <p:cNvCxnSpPr>
            <a:cxnSpLocks/>
          </p:cNvCxnSpPr>
          <p:nvPr/>
        </p:nvCxnSpPr>
        <p:spPr>
          <a:xfrm flipH="1">
            <a:off x="4191000" y="4588669"/>
            <a:ext cx="1050132" cy="0"/>
          </a:xfrm>
          <a:prstGeom prst="line">
            <a:avLst/>
          </a:prstGeom>
          <a:ln w="889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01DCAA30-1A9E-4F68-9F15-C79227D8CD86}"/>
              </a:ext>
            </a:extLst>
          </p:cNvPr>
          <p:cNvSpPr txBox="1">
            <a:spLocks/>
          </p:cNvSpPr>
          <p:nvPr/>
        </p:nvSpPr>
        <p:spPr>
          <a:xfrm>
            <a:off x="189137" y="5507831"/>
            <a:ext cx="9726386" cy="13374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32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Un modello che definisce il modo in cui gli utenti comunicano e controllano la skill.</a:t>
            </a:r>
          </a:p>
        </p:txBody>
      </p:sp>
    </p:spTree>
    <p:extLst>
      <p:ext uri="{BB962C8B-B14F-4D97-AF65-F5344CB8AC3E}">
        <p14:creationId xmlns:p14="http://schemas.microsoft.com/office/powerpoint/2010/main" val="396927515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3">
            <a:extLst>
              <a:ext uri="{FF2B5EF4-FFF2-40B4-BE49-F238E27FC236}">
                <a16:creationId xmlns:a16="http://schemas.microsoft.com/office/drawing/2014/main" id="{8274E4D3-C8D3-4106-9A53-1FE3688CF647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E467538-FD30-4C55-9141-25BFCFE06ECB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 dirty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BBA75E7-51BF-4E8A-BF6D-88657A77025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336824"/>
            <a:ext cx="9359999" cy="600036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Interaction Model</a:t>
            </a: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BA4E0EFE-97F2-4AC7-A510-6322201D337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238" y="1439997"/>
            <a:ext cx="9359999" cy="782503"/>
          </a:xfrm>
        </p:spPr>
        <p:txBody>
          <a:bodyPr/>
          <a:lstStyle/>
          <a:p>
            <a:pPr lvl="0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L’Interaction model richiede la definizione degli:</a:t>
            </a:r>
          </a:p>
        </p:txBody>
      </p:sp>
      <p:sp>
        <p:nvSpPr>
          <p:cNvPr id="7" name="Segnaposto piè di pagina 1">
            <a:extLst>
              <a:ext uri="{FF2B5EF4-FFF2-40B4-BE49-F238E27FC236}">
                <a16:creationId xmlns:a16="http://schemas.microsoft.com/office/drawing/2014/main" id="{7E559363-5E69-4FBE-9775-D5A45F9EC994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9" name="Segnaposto numero diapositiva 2">
            <a:extLst>
              <a:ext uri="{FF2B5EF4-FFF2-40B4-BE49-F238E27FC236}">
                <a16:creationId xmlns:a16="http://schemas.microsoft.com/office/drawing/2014/main" id="{C8AF8C6B-BF9B-465C-A1B5-666B594BAE05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0ACA328-60B6-49BD-A3D3-E142F8CCA53A}" type="slidenum">
              <a:rPr>
                <a:solidFill>
                  <a:schemeClr val="bg1"/>
                </a:solidFill>
              </a:rPr>
              <a:t>16</a:t>
            </a:fld>
            <a:endParaRPr lang="en-GB" sz="1400" b="0" i="0" u="none" strike="noStrike" kern="1200" cap="none" spc="0" baseline="0" dirty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10" name="Segnaposto testo 2">
            <a:extLst>
              <a:ext uri="{FF2B5EF4-FFF2-40B4-BE49-F238E27FC236}">
                <a16:creationId xmlns:a16="http://schemas.microsoft.com/office/drawing/2014/main" id="{7FD4DB9D-56E1-4A1E-91AF-73CD343445B2}"/>
              </a:ext>
            </a:extLst>
          </p:cNvPr>
          <p:cNvSpPr txBox="1">
            <a:spLocks/>
          </p:cNvSpPr>
          <p:nvPr/>
        </p:nvSpPr>
        <p:spPr>
          <a:xfrm>
            <a:off x="1302835" y="2007189"/>
            <a:ext cx="3523165" cy="12856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Intents</a:t>
            </a:r>
            <a:endParaRPr lang="it-IT" sz="3000" dirty="0">
              <a:latin typeface="Calibri" pitchFamily="34"/>
              <a:ea typeface="Tahoma" pitchFamily="34"/>
              <a:cs typeface="Tahoma" pitchFamily="34"/>
            </a:endParaRPr>
          </a:p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Sample 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utterances</a:t>
            </a:r>
            <a:endParaRPr lang="it-IT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1AB3C24-A85D-43F8-8F55-3702B153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72" y="3425587"/>
            <a:ext cx="9526329" cy="3400900"/>
          </a:xfrm>
          <a:prstGeom prst="rect">
            <a:avLst/>
          </a:prstGeom>
        </p:spPr>
      </p:pic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EFAF08C9-ED42-4F24-A78E-B94A01EA11F9}"/>
              </a:ext>
            </a:extLst>
          </p:cNvPr>
          <p:cNvSpPr txBox="1">
            <a:spLocks/>
          </p:cNvSpPr>
          <p:nvPr/>
        </p:nvSpPr>
        <p:spPr>
          <a:xfrm>
            <a:off x="5254625" y="2007189"/>
            <a:ext cx="3523165" cy="12856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200" dirty="0">
                <a:latin typeface="Calibri" pitchFamily="34"/>
                <a:ea typeface="Tahoma" pitchFamily="34"/>
                <a:cs typeface="Tahoma" pitchFamily="34"/>
              </a:rPr>
              <a:t>Custom slot </a:t>
            </a:r>
            <a:r>
              <a:rPr lang="it-IT" sz="3200" dirty="0" err="1">
                <a:latin typeface="Calibri" pitchFamily="34"/>
                <a:ea typeface="Tahoma" pitchFamily="34"/>
                <a:cs typeface="Tahoma" pitchFamily="34"/>
              </a:rPr>
              <a:t>types</a:t>
            </a:r>
            <a:endParaRPr lang="it-IT" sz="3200" dirty="0">
              <a:latin typeface="Calibri" pitchFamily="34"/>
              <a:ea typeface="Tahoma" pitchFamily="34"/>
              <a:cs typeface="Tahoma" pitchFamily="34"/>
            </a:endParaRPr>
          </a:p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it-IT" sz="3200" dirty="0" err="1">
                <a:latin typeface="Calibri" pitchFamily="34"/>
                <a:ea typeface="Tahoma" pitchFamily="34"/>
                <a:cs typeface="Tahoma" pitchFamily="34"/>
              </a:rPr>
              <a:t>Dialog</a:t>
            </a:r>
            <a:r>
              <a:rPr lang="it-IT" sz="3200" dirty="0">
                <a:latin typeface="Calibri" pitchFamily="34"/>
                <a:ea typeface="Tahoma" pitchFamily="34"/>
                <a:cs typeface="Tahoma" pitchFamily="34"/>
              </a:rPr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231314740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3">
            <a:extLst>
              <a:ext uri="{FF2B5EF4-FFF2-40B4-BE49-F238E27FC236}">
                <a16:creationId xmlns:a16="http://schemas.microsoft.com/office/drawing/2014/main" id="{8274E4D3-C8D3-4106-9A53-1FE3688CF647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E467538-FD30-4C55-9141-25BFCFE06ECB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 dirty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BBA75E7-51BF-4E8A-BF6D-88657A77025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336824"/>
            <a:ext cx="9359999" cy="600036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Flowchart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dialogo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diagnostica</a:t>
            </a:r>
            <a:endParaRPr lang="en-GB" sz="3700" kern="1200" dirty="0">
              <a:solidFill>
                <a:srgbClr val="FFFFFF"/>
              </a:solidFill>
              <a:latin typeface="Trebuchet MS" pitchFamily="34"/>
              <a:cs typeface="Tahoma" pitchFamily="2"/>
            </a:endParaRPr>
          </a:p>
        </p:txBody>
      </p:sp>
      <p:sp>
        <p:nvSpPr>
          <p:cNvPr id="7" name="Segnaposto piè di pagina 1">
            <a:extLst>
              <a:ext uri="{FF2B5EF4-FFF2-40B4-BE49-F238E27FC236}">
                <a16:creationId xmlns:a16="http://schemas.microsoft.com/office/drawing/2014/main" id="{7E559363-5E69-4FBE-9775-D5A45F9EC994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9" name="Segnaposto numero diapositiva 2">
            <a:extLst>
              <a:ext uri="{FF2B5EF4-FFF2-40B4-BE49-F238E27FC236}">
                <a16:creationId xmlns:a16="http://schemas.microsoft.com/office/drawing/2014/main" id="{C8AF8C6B-BF9B-465C-A1B5-666B594BAE05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0ACA328-60B6-49BD-A3D3-E142F8CCA53A}" type="slidenum">
              <a:rPr>
                <a:solidFill>
                  <a:schemeClr val="bg1"/>
                </a:solidFill>
              </a:rPr>
              <a:t>17</a:t>
            </a:fld>
            <a:endParaRPr lang="en-GB" sz="1400" b="0" i="0" u="none" strike="noStrike" kern="1200" cap="none" spc="0" baseline="0" dirty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FF2822B1-383D-4FD9-8E8D-74BF26138337}"/>
              </a:ext>
            </a:extLst>
          </p:cNvPr>
          <p:cNvSpPr txBox="1">
            <a:spLocks/>
          </p:cNvSpPr>
          <p:nvPr/>
        </p:nvSpPr>
        <p:spPr>
          <a:xfrm>
            <a:off x="360000" y="1498363"/>
            <a:ext cx="9503998" cy="7825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32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Diagramma di flusso per gestire un dialogo più complesso.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AA09133-06F1-4F2A-B43A-1F773F8A61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751"/>
            <a:ext cx="10080625" cy="388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30673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05E8EEF-4E2B-4799-87CE-B67F820B7FC4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A9CC008-2142-4354-9465-9D056586E3F0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C080A662-08D5-438E-8CEB-65FEA16EEE4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>
                <a:solidFill>
                  <a:srgbClr val="FFFFFF"/>
                </a:solidFill>
              </a:rPr>
              <a:t>Dynamo DB</a:t>
            </a:r>
          </a:p>
        </p:txBody>
      </p:sp>
      <p:sp>
        <p:nvSpPr>
          <p:cNvPr id="20" name="Segnaposto piè di pagina 1">
            <a:extLst>
              <a:ext uri="{FF2B5EF4-FFF2-40B4-BE49-F238E27FC236}">
                <a16:creationId xmlns:a16="http://schemas.microsoft.com/office/drawing/2014/main" id="{650697C0-8351-4A73-88C2-B28C3D738078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6" name="Segnaposto numero diapositiva 3">
            <a:extLst>
              <a:ext uri="{FF2B5EF4-FFF2-40B4-BE49-F238E27FC236}">
                <a16:creationId xmlns:a16="http://schemas.microsoft.com/office/drawing/2014/main" id="{ACDF7704-EF65-44C8-A22A-64A59C46ED08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253EDB9-CC24-49C2-A120-0B106930B5DD}" type="slidenum">
              <a:rPr>
                <a:solidFill>
                  <a:schemeClr val="bg1"/>
                </a:solidFill>
              </a:rPr>
              <a:t>18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C38861DB-FB1B-425F-B638-DAF4BF83AD39}"/>
              </a:ext>
            </a:extLst>
          </p:cNvPr>
          <p:cNvSpPr txBox="1">
            <a:spLocks/>
          </p:cNvSpPr>
          <p:nvPr/>
        </p:nvSpPr>
        <p:spPr>
          <a:xfrm>
            <a:off x="71296" y="743616"/>
            <a:ext cx="9937413" cy="10246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Database 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serverless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NoSQL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fornito da Amazon, in cui i dati sono organizzati in tabelle, che contengono elementi, dove ognuno di essi è formato da una serie di coppie chiave-valore di attributi.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F9B6ED5-A756-4AE8-8EAA-F1BBE79EF0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61" t="8520" r="6334" b="701"/>
          <a:stretch/>
        </p:blipFill>
        <p:spPr>
          <a:xfrm>
            <a:off x="1366465" y="2666173"/>
            <a:ext cx="7347074" cy="41498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0647507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05E8EEF-4E2B-4799-87CE-B67F820B7FC4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A9CC008-2142-4354-9465-9D056586E3F0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C080A662-08D5-438E-8CEB-65FEA16EEE4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>
                <a:solidFill>
                  <a:srgbClr val="FFFFFF"/>
                </a:solidFill>
              </a:rPr>
              <a:t>AWS SDK</a:t>
            </a:r>
          </a:p>
        </p:txBody>
      </p:sp>
      <p:sp>
        <p:nvSpPr>
          <p:cNvPr id="20" name="Segnaposto piè di pagina 1">
            <a:extLst>
              <a:ext uri="{FF2B5EF4-FFF2-40B4-BE49-F238E27FC236}">
                <a16:creationId xmlns:a16="http://schemas.microsoft.com/office/drawing/2014/main" id="{650697C0-8351-4A73-88C2-B28C3D738078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6" name="Segnaposto numero diapositiva 3">
            <a:extLst>
              <a:ext uri="{FF2B5EF4-FFF2-40B4-BE49-F238E27FC236}">
                <a16:creationId xmlns:a16="http://schemas.microsoft.com/office/drawing/2014/main" id="{ACDF7704-EF65-44C8-A22A-64A59C46ED08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253EDB9-CC24-49C2-A120-0B106930B5DD}" type="slidenum">
              <a:rPr>
                <a:solidFill>
                  <a:schemeClr val="bg1"/>
                </a:solidFill>
              </a:rPr>
              <a:t>19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C38861DB-FB1B-425F-B638-DAF4BF83AD39}"/>
              </a:ext>
            </a:extLst>
          </p:cNvPr>
          <p:cNvSpPr txBox="1">
            <a:spLocks/>
          </p:cNvSpPr>
          <p:nvPr/>
        </p:nvSpPr>
        <p:spPr>
          <a:xfrm>
            <a:off x="71296" y="743616"/>
            <a:ext cx="9937413" cy="10246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Vengono mostrati i due metodi definiti nella Lambda 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Function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 per recuperare i dati contenuti nella tabella del database:</a:t>
            </a:r>
          </a:p>
        </p:txBody>
      </p:sp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BCD1F9D2-5332-4AF0-A2EE-21AB9EC0E4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09" y="1935393"/>
            <a:ext cx="9191206" cy="47669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6917516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BA9150D2-23B2-42E1-99AC-2896BE547252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57461BF8-FC9B-4E70-81A5-FA0A507A0747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41FAC44-2F81-4C24-B223-6016CDB23910}" type="slidenum">
              <a:rPr>
                <a:solidFill>
                  <a:schemeClr val="bg1"/>
                </a:solidFill>
              </a:rPr>
              <a:t>2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8EC2E01-9DA7-4812-B38F-371B8979DA8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193322"/>
            <a:ext cx="9359999" cy="887041"/>
          </a:xfrm>
        </p:spPr>
        <p:txBody>
          <a:bodyPr>
            <a:spAutoFit/>
          </a:bodyPr>
          <a:lstStyle/>
          <a:p>
            <a:pPr lvl="0"/>
            <a:r>
              <a:rPr lang="en-GB" sz="3700"/>
              <a:t>Obiettivo</a:t>
            </a:r>
          </a:p>
        </p:txBody>
      </p:sp>
      <p:sp>
        <p:nvSpPr>
          <p:cNvPr id="6" name="Segnaposto testo 2">
            <a:extLst>
              <a:ext uri="{FF2B5EF4-FFF2-40B4-BE49-F238E27FC236}">
                <a16:creationId xmlns:a16="http://schemas.microsoft.com/office/drawing/2014/main" id="{19F18D6E-5F4C-40D8-9769-6CF2D27AF47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 anchor="ctr" anchorCtr="1"/>
          <a:lstStyle/>
          <a:p>
            <a:pPr lvl="0" algn="ctr">
              <a:lnSpc>
                <a:spcPct val="115000"/>
              </a:lnSpc>
              <a:spcAft>
                <a:spcPts val="1730"/>
              </a:spcAft>
            </a:pPr>
            <a:r>
              <a:rPr lang="it-IT" dirty="0">
                <a:latin typeface="Calibri" pitchFamily="34"/>
              </a:rPr>
              <a:t>La presente tesi punta al delineare come le Voice User Interface (VUI) stiano ricoprendo un ruolo fondamentale nel graduale processo di miglioramento dell'esperienza utente (UX) a bordo veicolo. </a:t>
            </a:r>
            <a:endParaRPr lang="en-GB" dirty="0">
              <a:latin typeface="Calibri" pitchFamily="34"/>
            </a:endParaRPr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12CF71F5-1900-4261-9E25-3618EDF6FCB6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572B5E88-DAC7-45F0-85C3-1EF83D867328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58CE77F-D261-4BBA-B4FA-EBF95F81A625}" type="slidenum">
              <a:rPr>
                <a:solidFill>
                  <a:schemeClr val="bg1"/>
                </a:solidFill>
              </a:rPr>
              <a:t>20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3AFD896A-0638-409A-AE97-9D609C729F4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336824"/>
            <a:ext cx="9359999" cy="600036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Descrizione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e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funzionamento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applicazione</a:t>
            </a:r>
            <a:endParaRPr lang="en-GB" sz="3700" kern="1200" dirty="0">
              <a:solidFill>
                <a:srgbClr val="FFFFFF"/>
              </a:solidFill>
              <a:latin typeface="Trebuchet MS" pitchFamily="34"/>
              <a:cs typeface="Tahoma" pitchFamily="2"/>
            </a:endParaRPr>
          </a:p>
        </p:txBody>
      </p:sp>
      <p:sp>
        <p:nvSpPr>
          <p:cNvPr id="7" name="Segnaposto piè di pagina 1">
            <a:extLst>
              <a:ext uri="{FF2B5EF4-FFF2-40B4-BE49-F238E27FC236}">
                <a16:creationId xmlns:a16="http://schemas.microsoft.com/office/drawing/2014/main" id="{C54A918B-9C8F-4825-8DF5-FA05559C68CC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14" name="Segnaposto data 3">
            <a:extLst>
              <a:ext uri="{FF2B5EF4-FFF2-40B4-BE49-F238E27FC236}">
                <a16:creationId xmlns:a16="http://schemas.microsoft.com/office/drawing/2014/main" id="{BEC737B5-499A-4699-9418-D014941C975C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845FB43C-4E27-456E-9F14-1C6C4AB454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0921"/>
            <a:ext cx="10080625" cy="4958070"/>
          </a:xfrm>
          <a:prstGeom prst="rect">
            <a:avLst/>
          </a:prstGeom>
        </p:spPr>
      </p:pic>
      <p:sp>
        <p:nvSpPr>
          <p:cNvPr id="11" name="Segnaposto testo 2">
            <a:extLst>
              <a:ext uri="{FF2B5EF4-FFF2-40B4-BE49-F238E27FC236}">
                <a16:creationId xmlns:a16="http://schemas.microsoft.com/office/drawing/2014/main" id="{36271400-E9CF-407B-A649-CC1EB34C6F37}"/>
              </a:ext>
            </a:extLst>
          </p:cNvPr>
          <p:cNvSpPr txBox="1">
            <a:spLocks/>
          </p:cNvSpPr>
          <p:nvPr/>
        </p:nvSpPr>
        <p:spPr>
          <a:xfrm>
            <a:off x="71291" y="1375580"/>
            <a:ext cx="9937413" cy="6353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Ambiente di sviluppo utilizzato: </a:t>
            </a:r>
            <a:r>
              <a:rPr lang="it-IT" sz="3000" dirty="0" err="1">
                <a:latin typeface="Calibri" pitchFamily="34"/>
                <a:ea typeface="Tahoma" pitchFamily="34"/>
                <a:cs typeface="Tahoma" pitchFamily="34"/>
              </a:rPr>
              <a:t>QTCreator</a:t>
            </a: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.</a:t>
            </a:r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572B5E88-DAC7-45F0-85C3-1EF83D867328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58CE77F-D261-4BBA-B4FA-EBF95F81A625}" type="slidenum">
              <a:rPr>
                <a:solidFill>
                  <a:schemeClr val="bg1"/>
                </a:solidFill>
              </a:rPr>
              <a:t>21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3AFD896A-0638-409A-AE97-9D609C729F4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193322"/>
            <a:ext cx="9359999" cy="887041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Descrizione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e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funzionamento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applicazione</a:t>
            </a:r>
            <a:endParaRPr lang="en-GB" sz="3700" kern="1200" dirty="0">
              <a:solidFill>
                <a:srgbClr val="FFFFFF"/>
              </a:solidFill>
              <a:latin typeface="Trebuchet MS" pitchFamily="34"/>
              <a:cs typeface="Tahoma" pitchFamily="2"/>
            </a:endParaRP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0517B2D5-98DD-419F-9803-D4D284C1582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238" y="1439997"/>
            <a:ext cx="4109761" cy="575998"/>
          </a:xfrm>
        </p:spPr>
        <p:txBody>
          <a:bodyPr/>
          <a:lstStyle/>
          <a:p>
            <a:pPr lvl="0">
              <a:lnSpc>
                <a:spcPct val="115000"/>
              </a:lnSpc>
              <a:spcAft>
                <a:spcPts val="1000"/>
              </a:spcAft>
              <a:buSzPct val="45000"/>
              <a:buFont typeface="StarSymbol"/>
              <a:buChar char="●"/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Fase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Login</a:t>
            </a:r>
          </a:p>
        </p:txBody>
      </p:sp>
      <p:sp>
        <p:nvSpPr>
          <p:cNvPr id="7" name="Segnaposto piè di pagina 1">
            <a:extLst>
              <a:ext uri="{FF2B5EF4-FFF2-40B4-BE49-F238E27FC236}">
                <a16:creationId xmlns:a16="http://schemas.microsoft.com/office/drawing/2014/main" id="{C54A918B-9C8F-4825-8DF5-FA05559C68CC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pic>
        <p:nvPicPr>
          <p:cNvPr id="12" name="login2_Trim">
            <a:hlinkClick r:id="" action="ppaction://media"/>
            <a:extLst>
              <a:ext uri="{FF2B5EF4-FFF2-40B4-BE49-F238E27FC236}">
                <a16:creationId xmlns:a16="http://schemas.microsoft.com/office/drawing/2014/main" id="{F96AB1C7-83A0-4682-AF59-C8E1B856C5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6905" y="2525342"/>
            <a:ext cx="3322067" cy="3322067"/>
          </a:xfrm>
          <a:prstGeom prst="rect">
            <a:avLst/>
          </a:prstGeom>
        </p:spPr>
      </p:pic>
      <p:pic>
        <p:nvPicPr>
          <p:cNvPr id="13" name="login_Trim">
            <a:hlinkClick r:id="" action="ppaction://media"/>
            <a:extLst>
              <a:ext uri="{FF2B5EF4-FFF2-40B4-BE49-F238E27FC236}">
                <a16:creationId xmlns:a16="http://schemas.microsoft.com/office/drawing/2014/main" id="{9F99D8D5-8F57-47D5-AFD1-83C6159878C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655077" y="2432122"/>
            <a:ext cx="6328643" cy="3687556"/>
          </a:xfrm>
          <a:prstGeom prst="rect">
            <a:avLst/>
          </a:prstGeom>
        </p:spPr>
      </p:pic>
      <p:sp>
        <p:nvSpPr>
          <p:cNvPr id="14" name="Segnaposto data 3">
            <a:extLst>
              <a:ext uri="{FF2B5EF4-FFF2-40B4-BE49-F238E27FC236}">
                <a16:creationId xmlns:a16="http://schemas.microsoft.com/office/drawing/2014/main" id="{BEC737B5-499A-4699-9418-D014941C975C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4300588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7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22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25DC2CB6-A0D2-4A93-907D-C4DF8A9228BA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9A76F0E-3924-4E70-82A5-0F2C8F5F45FA}" type="slidenum">
              <a:rPr>
                <a:solidFill>
                  <a:schemeClr val="bg1"/>
                </a:solidFill>
              </a:rPr>
              <a:t>22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FE561B09-8FEC-4392-B23D-53795C7C776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193322"/>
            <a:ext cx="9359999" cy="887041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Descrizione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e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funzionamento</a:t>
            </a: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 </a:t>
            </a:r>
            <a:r>
              <a:rPr lang="en-GB" sz="3700" kern="1200" dirty="0" err="1">
                <a:solidFill>
                  <a:srgbClr val="FFFFFF"/>
                </a:solidFill>
                <a:latin typeface="Trebuchet MS" pitchFamily="34"/>
                <a:cs typeface="Tahoma" pitchFamily="2"/>
              </a:rPr>
              <a:t>applicazione</a:t>
            </a:r>
            <a:endParaRPr lang="en-GB" sz="3700" kern="1200" dirty="0">
              <a:solidFill>
                <a:srgbClr val="FFFFFF"/>
              </a:solidFill>
              <a:latin typeface="Trebuchet MS" pitchFamily="34"/>
              <a:cs typeface="Tahoma" pitchFamily="2"/>
            </a:endParaRP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F2D9C82D-C19C-469F-BEBA-3781EDE858E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238" y="1439997"/>
            <a:ext cx="4109761" cy="575998"/>
          </a:xfrm>
        </p:spPr>
        <p:txBody>
          <a:bodyPr/>
          <a:lstStyle/>
          <a:p>
            <a:pPr lvl="0">
              <a:lnSpc>
                <a:spcPct val="115000"/>
              </a:lnSpc>
              <a:spcAft>
                <a:spcPts val="1000"/>
              </a:spcAft>
              <a:buSzPct val="45000"/>
              <a:buFont typeface="StarSymbol"/>
              <a:buChar char="●"/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Pagina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Meteo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sp>
        <p:nvSpPr>
          <p:cNvPr id="8" name="Segnaposto piè di pagina 1">
            <a:extLst>
              <a:ext uri="{FF2B5EF4-FFF2-40B4-BE49-F238E27FC236}">
                <a16:creationId xmlns:a16="http://schemas.microsoft.com/office/drawing/2014/main" id="{4EA05A7F-0176-4F48-9673-010E755CAEEF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pic>
        <p:nvPicPr>
          <p:cNvPr id="9" name="meteo">
            <a:hlinkClick r:id="" action="ppaction://media"/>
            <a:extLst>
              <a:ext uri="{FF2B5EF4-FFF2-40B4-BE49-F238E27FC236}">
                <a16:creationId xmlns:a16="http://schemas.microsoft.com/office/drawing/2014/main" id="{88271C18-6212-47A6-AE64-B9C8161901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7525" y="2015995"/>
            <a:ext cx="8004945" cy="4676905"/>
          </a:xfrm>
          <a:prstGeom prst="rect">
            <a:avLst/>
          </a:prstGeom>
        </p:spPr>
      </p:pic>
      <p:sp>
        <p:nvSpPr>
          <p:cNvPr id="10" name="Segnaposto data 3">
            <a:extLst>
              <a:ext uri="{FF2B5EF4-FFF2-40B4-BE49-F238E27FC236}">
                <a16:creationId xmlns:a16="http://schemas.microsoft.com/office/drawing/2014/main" id="{7987292D-BCE5-4DCE-8FE8-9CF5E2531CF8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6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04291A90-6EF6-49F5-B0EC-D5EB62CC1861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8698C3F-62FD-4DA6-B14C-99159A6D10AB}" type="slidenum">
              <a:rPr>
                <a:solidFill>
                  <a:schemeClr val="bg1"/>
                </a:solidFill>
              </a:rPr>
              <a:t>23</a:t>
            </a:fld>
            <a:endParaRPr lang="en-GB" sz="1400" b="0" i="0" u="none" strike="noStrike" kern="1200" cap="none" spc="0" baseline="0" dirty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FBE40575-EE66-46BE-9354-072F3D287ED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193322"/>
            <a:ext cx="9359999" cy="887041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>
                <a:solidFill>
                  <a:srgbClr val="FFFFFF"/>
                </a:solidFill>
                <a:latin typeface="Trebuchet MS" pitchFamily="34"/>
                <a:cs typeface="Tahoma" pitchFamily="2"/>
              </a:rPr>
              <a:t>Descrizione e funzionamento applicazione</a:t>
            </a: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6EF8D5F9-16DB-44C5-93BA-A76DA5102D5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238" y="1439997"/>
            <a:ext cx="4109761" cy="575998"/>
          </a:xfrm>
        </p:spPr>
        <p:txBody>
          <a:bodyPr/>
          <a:lstStyle/>
          <a:p>
            <a:pPr lvl="0">
              <a:lnSpc>
                <a:spcPct val="115000"/>
              </a:lnSpc>
              <a:spcAft>
                <a:spcPts val="1000"/>
              </a:spcAft>
              <a:buSzPct val="45000"/>
              <a:buFont typeface="StarSymbol"/>
              <a:buChar char="●"/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Pagina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Media</a:t>
            </a:r>
          </a:p>
        </p:txBody>
      </p:sp>
      <p:sp>
        <p:nvSpPr>
          <p:cNvPr id="9" name="Segnaposto piè di pagina 1">
            <a:extLst>
              <a:ext uri="{FF2B5EF4-FFF2-40B4-BE49-F238E27FC236}">
                <a16:creationId xmlns:a16="http://schemas.microsoft.com/office/drawing/2014/main" id="{F39B4851-18B5-4D34-A4D3-2F89A02E6BAE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pic>
        <p:nvPicPr>
          <p:cNvPr id="10" name="media">
            <a:hlinkClick r:id="" action="ppaction://media"/>
            <a:extLst>
              <a:ext uri="{FF2B5EF4-FFF2-40B4-BE49-F238E27FC236}">
                <a16:creationId xmlns:a16="http://schemas.microsoft.com/office/drawing/2014/main" id="{5B0922CB-3FF4-4512-AECE-46E62A095A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7112" y="2015995"/>
            <a:ext cx="8006400" cy="4677755"/>
          </a:xfrm>
          <a:prstGeom prst="rect">
            <a:avLst/>
          </a:prstGeom>
        </p:spPr>
      </p:pic>
      <p:sp>
        <p:nvSpPr>
          <p:cNvPr id="11" name="Segnaposto data 3">
            <a:extLst>
              <a:ext uri="{FF2B5EF4-FFF2-40B4-BE49-F238E27FC236}">
                <a16:creationId xmlns:a16="http://schemas.microsoft.com/office/drawing/2014/main" id="{5E6173DD-D600-4950-9FB6-D1342DBDA095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 smtClean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 dirty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9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DA6CA2DF-1E3A-49EC-985B-691A953C49CB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D023BF5-8290-44BA-9831-4853442984ED}" type="slidenum">
              <a:rPr>
                <a:solidFill>
                  <a:schemeClr val="bg1"/>
                </a:solidFill>
              </a:rPr>
              <a:t>24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A72F20FF-AD7C-453D-8C44-AD6447C21E4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193322"/>
            <a:ext cx="9359999" cy="887041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>
                <a:solidFill>
                  <a:srgbClr val="FFFFFF"/>
                </a:solidFill>
                <a:latin typeface="Trebuchet MS" pitchFamily="34"/>
                <a:cs typeface="Tahoma" pitchFamily="2"/>
              </a:rPr>
              <a:t>Descrizione e funzionamento applicazione</a:t>
            </a: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A77F8360-93E8-44E7-8A54-837A024D32A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238" y="1439997"/>
            <a:ext cx="5981757" cy="575998"/>
          </a:xfrm>
        </p:spPr>
        <p:txBody>
          <a:bodyPr/>
          <a:lstStyle/>
          <a:p>
            <a:pPr lvl="0">
              <a:lnSpc>
                <a:spcPct val="115000"/>
              </a:lnSpc>
              <a:spcAft>
                <a:spcPts val="1000"/>
              </a:spcAft>
              <a:buSzPct val="45000"/>
              <a:buFont typeface="StarSymbol"/>
              <a:buChar char="●"/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Pagina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Clima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sp>
        <p:nvSpPr>
          <p:cNvPr id="7" name="Segnaposto piè di pagina 1">
            <a:extLst>
              <a:ext uri="{FF2B5EF4-FFF2-40B4-BE49-F238E27FC236}">
                <a16:creationId xmlns:a16="http://schemas.microsoft.com/office/drawing/2014/main" id="{874BA774-ECE0-4B34-B9BC-18B4FA92910B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pic>
        <p:nvPicPr>
          <p:cNvPr id="8" name="clima">
            <a:hlinkClick r:id="" action="ppaction://media"/>
            <a:extLst>
              <a:ext uri="{FF2B5EF4-FFF2-40B4-BE49-F238E27FC236}">
                <a16:creationId xmlns:a16="http://schemas.microsoft.com/office/drawing/2014/main" id="{87004909-7196-4051-9AF2-DFDD9DC752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6798" y="2015995"/>
            <a:ext cx="8006400" cy="4677755"/>
          </a:xfrm>
          <a:prstGeom prst="rect">
            <a:avLst/>
          </a:prstGeom>
        </p:spPr>
      </p:pic>
      <p:sp>
        <p:nvSpPr>
          <p:cNvPr id="9" name="Segnaposto data 3">
            <a:extLst>
              <a:ext uri="{FF2B5EF4-FFF2-40B4-BE49-F238E27FC236}">
                <a16:creationId xmlns:a16="http://schemas.microsoft.com/office/drawing/2014/main" id="{3A79EEBD-6EAA-4909-A4D4-16C999C13F62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1428AFCB-F09C-4114-A2C9-5A14A4EDE523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BF3B607-EB11-4AA6-B16B-4740EC26A1EE}" type="slidenum">
              <a:rPr>
                <a:solidFill>
                  <a:schemeClr val="bg1"/>
                </a:solidFill>
              </a:rPr>
              <a:t>25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data 3">
            <a:extLst>
              <a:ext uri="{FF2B5EF4-FFF2-40B4-BE49-F238E27FC236}">
                <a16:creationId xmlns:a16="http://schemas.microsoft.com/office/drawing/2014/main" id="{2FB36F03-7BF9-4332-9DFA-F46FE4C53357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597E507-DA44-4185-ACBE-058949018A5E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AA835F39-DA02-4FC2-AB90-53D68A9D83D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193322"/>
            <a:ext cx="9359999" cy="887041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>
                <a:solidFill>
                  <a:srgbClr val="FFFFFF"/>
                </a:solidFill>
                <a:latin typeface="Trebuchet MS" pitchFamily="34"/>
                <a:cs typeface="Tahoma" pitchFamily="2"/>
              </a:rPr>
              <a:t>Descrizione e funzionamento applicazione</a:t>
            </a:r>
          </a:p>
        </p:txBody>
      </p:sp>
      <p:sp>
        <p:nvSpPr>
          <p:cNvPr id="8" name="Segnaposto piè di pagina 1">
            <a:extLst>
              <a:ext uri="{FF2B5EF4-FFF2-40B4-BE49-F238E27FC236}">
                <a16:creationId xmlns:a16="http://schemas.microsoft.com/office/drawing/2014/main" id="{7F524CC7-1D81-4F13-A4E9-B454F7B8373C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7DC39453-524C-4C51-86DC-5B2DD593CCEF}"/>
              </a:ext>
            </a:extLst>
          </p:cNvPr>
          <p:cNvSpPr txBox="1">
            <a:spLocks/>
          </p:cNvSpPr>
          <p:nvPr/>
        </p:nvSpPr>
        <p:spPr>
          <a:xfrm>
            <a:off x="354238" y="1439997"/>
            <a:ext cx="5981757" cy="5759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32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1000"/>
              </a:spcAft>
              <a:buSzPct val="45000"/>
              <a:buFont typeface="StarSymbol"/>
              <a:buChar char="●"/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Pagina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Diagnostica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pic>
        <p:nvPicPr>
          <p:cNvPr id="13" name="diagnostica_Trim">
            <a:hlinkClick r:id="" action="ppaction://media"/>
            <a:extLst>
              <a:ext uri="{FF2B5EF4-FFF2-40B4-BE49-F238E27FC236}">
                <a16:creationId xmlns:a16="http://schemas.microsoft.com/office/drawing/2014/main" id="{18F731CC-4E8B-4085-BC04-0DA2DABF836C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6798" y="2015995"/>
            <a:ext cx="8006400" cy="46764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0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9C3E8DE1-9696-4DBB-9B3D-5A79B54FB819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8D2EE40-708F-42B6-9CE8-E6F0906C6664}" type="slidenum">
              <a:rPr>
                <a:solidFill>
                  <a:schemeClr val="bg1"/>
                </a:solidFill>
              </a:rPr>
              <a:t>26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data 3">
            <a:extLst>
              <a:ext uri="{FF2B5EF4-FFF2-40B4-BE49-F238E27FC236}">
                <a16:creationId xmlns:a16="http://schemas.microsoft.com/office/drawing/2014/main" id="{186B6A05-576C-4B2C-BB41-D5F215A7956B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A85DAE43-6F73-460B-8520-9091DA0BC15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193322"/>
            <a:ext cx="9359999" cy="887041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>
                <a:solidFill>
                  <a:srgbClr val="FFFFFF"/>
                </a:solidFill>
                <a:latin typeface="Trebuchet MS" pitchFamily="34"/>
                <a:cs typeface="Tahoma" pitchFamily="2"/>
              </a:rPr>
              <a:t>Conclusioni e Progetti futuri</a:t>
            </a: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E98C65E1-F47D-461F-BBFC-FDFC2BD5289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0703" y="1436984"/>
            <a:ext cx="9814197" cy="2487316"/>
          </a:xfrm>
        </p:spPr>
        <p:txBody>
          <a:bodyPr/>
          <a:lstStyle/>
          <a:p>
            <a:pPr algn="l">
              <a:spcAft>
                <a:spcPts val="1730"/>
              </a:spcAft>
            </a:pPr>
            <a:r>
              <a:rPr lang="it-IT" sz="3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it-IT" sz="3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 può affermare di aver raggiunto gli obiettivi preposti, ovvero la possibilità di realizzare un’applicazione in grado di diminuire il carico cognitivo del conducente e migliorando così la User Experience a bordo veicolo. </a:t>
            </a:r>
          </a:p>
          <a:p>
            <a:pPr algn="l">
              <a:spcAft>
                <a:spcPts val="1730"/>
              </a:spcAft>
            </a:pPr>
            <a:r>
              <a:rPr lang="en-GB" sz="3000" dirty="0" err="1">
                <a:latin typeface="Calibri" pitchFamily="34"/>
              </a:rPr>
              <a:t>Alcuni</a:t>
            </a:r>
            <a:r>
              <a:rPr lang="en-GB" sz="3000" dirty="0">
                <a:latin typeface="Calibri" pitchFamily="34"/>
              </a:rPr>
              <a:t> </a:t>
            </a:r>
            <a:r>
              <a:rPr lang="en-GB" sz="3000" dirty="0" err="1">
                <a:latin typeface="Calibri" pitchFamily="34"/>
              </a:rPr>
              <a:t>sviluppi</a:t>
            </a:r>
            <a:r>
              <a:rPr lang="en-GB" sz="3000" dirty="0">
                <a:latin typeface="Calibri" pitchFamily="34"/>
              </a:rPr>
              <a:t> </a:t>
            </a:r>
            <a:r>
              <a:rPr lang="en-GB" sz="3000" dirty="0" err="1">
                <a:latin typeface="Calibri" pitchFamily="34"/>
              </a:rPr>
              <a:t>futuri</a:t>
            </a:r>
            <a:r>
              <a:rPr lang="en-GB" sz="3000" dirty="0">
                <a:latin typeface="Calibri" pitchFamily="34"/>
              </a:rPr>
              <a:t> di </a:t>
            </a:r>
            <a:r>
              <a:rPr lang="en-GB" sz="3000" dirty="0" err="1">
                <a:latin typeface="Calibri" pitchFamily="34"/>
              </a:rPr>
              <a:t>questa</a:t>
            </a:r>
            <a:r>
              <a:rPr lang="en-GB" sz="3000" dirty="0">
                <a:latin typeface="Calibri" pitchFamily="34"/>
              </a:rPr>
              <a:t> </a:t>
            </a:r>
            <a:r>
              <a:rPr lang="en-GB" sz="3000" dirty="0" err="1">
                <a:latin typeface="Calibri" pitchFamily="34"/>
              </a:rPr>
              <a:t>tesi</a:t>
            </a:r>
            <a:r>
              <a:rPr lang="en-GB" sz="3000" dirty="0">
                <a:latin typeface="Calibri" pitchFamily="34"/>
              </a:rPr>
              <a:t> </a:t>
            </a:r>
            <a:r>
              <a:rPr lang="en-GB" sz="3000" dirty="0" err="1">
                <a:latin typeface="Calibri" pitchFamily="34"/>
              </a:rPr>
              <a:t>potrebbero</a:t>
            </a:r>
            <a:r>
              <a:rPr lang="en-GB" sz="3000" dirty="0">
                <a:latin typeface="Calibri" pitchFamily="34"/>
              </a:rPr>
              <a:t> </a:t>
            </a:r>
            <a:r>
              <a:rPr lang="en-GB" sz="3000" dirty="0" err="1">
                <a:latin typeface="Calibri" pitchFamily="34"/>
              </a:rPr>
              <a:t>essere</a:t>
            </a:r>
            <a:r>
              <a:rPr lang="en-GB" sz="3000" dirty="0">
                <a:latin typeface="Calibri" pitchFamily="34"/>
              </a:rPr>
              <a:t>:</a:t>
            </a:r>
          </a:p>
        </p:txBody>
      </p:sp>
      <p:sp>
        <p:nvSpPr>
          <p:cNvPr id="6" name="Segnaposto piè di pagina 1">
            <a:extLst>
              <a:ext uri="{FF2B5EF4-FFF2-40B4-BE49-F238E27FC236}">
                <a16:creationId xmlns:a16="http://schemas.microsoft.com/office/drawing/2014/main" id="{BC353389-458F-4839-B19E-3CF2513F84DD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A2E82CFA-304B-463D-8483-95C39C28C4D2}"/>
              </a:ext>
            </a:extLst>
          </p:cNvPr>
          <p:cNvSpPr txBox="1">
            <a:spLocks/>
          </p:cNvSpPr>
          <p:nvPr/>
        </p:nvSpPr>
        <p:spPr>
          <a:xfrm>
            <a:off x="754823" y="4280921"/>
            <a:ext cx="5858080" cy="5759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32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1000"/>
              </a:spcAft>
              <a:buSzPct val="45000"/>
              <a:buFont typeface="StarSymbol"/>
              <a:buChar char="●"/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Le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Predizioni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Intelligenti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;</a:t>
            </a:r>
          </a:p>
          <a:p>
            <a:pPr>
              <a:lnSpc>
                <a:spcPct val="115000"/>
              </a:lnSpc>
              <a:spcAft>
                <a:spcPts val="1000"/>
              </a:spcAft>
              <a:buSzPct val="45000"/>
              <a:buFont typeface="StarSymbol"/>
              <a:buChar char="●"/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La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Ricerca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nell’IA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Conversazionale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;</a:t>
            </a:r>
          </a:p>
          <a:p>
            <a:pPr>
              <a:lnSpc>
                <a:spcPct val="115000"/>
              </a:lnSpc>
              <a:spcAft>
                <a:spcPts val="1000"/>
              </a:spcAft>
              <a:buSzPct val="45000"/>
              <a:buFont typeface="StarSymbol"/>
              <a:buChar char="●"/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La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modalità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Offline.</a:t>
            </a:r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6A039C48-8648-49EC-B779-3C29B5EC393A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95281B5-9E4F-45F6-883E-6469FA8364D5}" type="slidenum">
              <a:rPr>
                <a:solidFill>
                  <a:schemeClr val="bg1"/>
                </a:solidFill>
              </a:rPr>
              <a:t>27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64F2C263-9E53-47AF-AA58-7A231F6BD6D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87999" y="3168002"/>
            <a:ext cx="9359999" cy="1140531"/>
          </a:xfrm>
        </p:spPr>
        <p:txBody>
          <a:bodyPr anchorCtr="1"/>
          <a:lstStyle/>
          <a:p>
            <a:pPr lvl="0" algn="ctr">
              <a:lnSpc>
                <a:spcPct val="115000"/>
              </a:lnSpc>
              <a:spcAft>
                <a:spcPts val="1730"/>
              </a:spcAft>
            </a:pPr>
            <a:r>
              <a:rPr lang="en-GB" sz="5000">
                <a:latin typeface="Calibri" pitchFamily="34"/>
              </a:rPr>
              <a:t>Grazie per l'attenzione!</a:t>
            </a:r>
          </a:p>
        </p:txBody>
      </p:sp>
      <p:sp>
        <p:nvSpPr>
          <p:cNvPr id="5" name="Segnaposto piè di pagina 1">
            <a:extLst>
              <a:ext uri="{FF2B5EF4-FFF2-40B4-BE49-F238E27FC236}">
                <a16:creationId xmlns:a16="http://schemas.microsoft.com/office/drawing/2014/main" id="{4738BF05-A23F-4C04-9A40-50D7EBF6D225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6" name="Segnaposto data 3">
            <a:extLst>
              <a:ext uri="{FF2B5EF4-FFF2-40B4-BE49-F238E27FC236}">
                <a16:creationId xmlns:a16="http://schemas.microsoft.com/office/drawing/2014/main" id="{D561924A-021B-469C-AB2F-0A2ABF136B35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31BE118E-F3D5-481C-A52E-27A6547843B4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B4726D9-CF3D-4CF0-8ECC-D1C66FF7EBF0}" type="slidenum">
              <a:rPr>
                <a:solidFill>
                  <a:schemeClr val="bg1"/>
                </a:solidFill>
              </a:rPr>
              <a:t>3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20C3A725-86F6-4444-92BA-ACC59DBDB8E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193322"/>
            <a:ext cx="9359999" cy="887041"/>
          </a:xfrm>
        </p:spPr>
        <p:txBody>
          <a:bodyPr>
            <a:spAutoFit/>
          </a:bodyPr>
          <a:lstStyle/>
          <a:p>
            <a:pPr lvl="0"/>
            <a:r>
              <a:rPr lang="en-GB" sz="3700"/>
              <a:t>Introduzione</a:t>
            </a: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37F194B6-F0E1-4122-8DB1-4FA9AA13ACB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03883" y="1334557"/>
            <a:ext cx="9672221" cy="5503243"/>
          </a:xfrm>
        </p:spPr>
        <p:txBody>
          <a:bodyPr/>
          <a:lstStyle/>
          <a:p>
            <a:pPr lvl="0" algn="l">
              <a:lnSpc>
                <a:spcPct val="115000"/>
              </a:lnSpc>
              <a:spcAft>
                <a:spcPts val="1730"/>
              </a:spcAft>
            </a:pPr>
            <a:r>
              <a:rPr lang="en-GB" sz="3000" dirty="0">
                <a:latin typeface="Calibri" pitchFamily="34"/>
              </a:rPr>
              <a:t>Per </a:t>
            </a:r>
            <a:r>
              <a:rPr lang="en-GB" sz="3000" dirty="0" err="1">
                <a:latin typeface="Calibri" pitchFamily="34"/>
              </a:rPr>
              <a:t>raggiungere</a:t>
            </a:r>
            <a:r>
              <a:rPr lang="en-GB" sz="3000" dirty="0">
                <a:latin typeface="Calibri" pitchFamily="34"/>
              </a:rPr>
              <a:t> tale </a:t>
            </a:r>
            <a:r>
              <a:rPr lang="en-GB" sz="3000" dirty="0" err="1">
                <a:latin typeface="Calibri" pitchFamily="34"/>
              </a:rPr>
              <a:t>obiettivo</a:t>
            </a:r>
            <a:r>
              <a:rPr lang="en-GB" sz="3000" dirty="0">
                <a:latin typeface="Calibri" pitchFamily="34"/>
              </a:rPr>
              <a:t>:</a:t>
            </a:r>
          </a:p>
          <a:p>
            <a:pPr marL="514350" lvl="0" indent="-514350" algn="l">
              <a:lnSpc>
                <a:spcPct val="115000"/>
              </a:lnSpc>
              <a:spcAft>
                <a:spcPts val="1730"/>
              </a:spcAft>
              <a:buSzPct val="100000"/>
              <a:buFont typeface="Calibri Light"/>
              <a:buAutoNum type="arabicPeriod"/>
            </a:pPr>
            <a:r>
              <a:rPr lang="en-GB" sz="3000" dirty="0" err="1">
                <a:latin typeface="Calibri" pitchFamily="34"/>
              </a:rPr>
              <a:t>Viene</a:t>
            </a:r>
            <a:r>
              <a:rPr lang="en-GB" sz="3000" dirty="0">
                <a:latin typeface="Calibri" pitchFamily="34"/>
              </a:rPr>
              <a:t> </a:t>
            </a:r>
            <a:r>
              <a:rPr lang="en-GB" sz="3000" dirty="0" err="1">
                <a:latin typeface="Calibri" pitchFamily="34"/>
              </a:rPr>
              <a:t>introdotto</a:t>
            </a:r>
            <a:r>
              <a:rPr lang="en-GB" sz="3000" dirty="0">
                <a:latin typeface="Calibri" pitchFamily="34"/>
              </a:rPr>
              <a:t> il </a:t>
            </a:r>
            <a:r>
              <a:rPr lang="en-GB" sz="3000" dirty="0" err="1">
                <a:latin typeface="Calibri" pitchFamily="34"/>
              </a:rPr>
              <a:t>concetto</a:t>
            </a:r>
            <a:r>
              <a:rPr lang="en-GB" sz="3000" dirty="0">
                <a:latin typeface="Calibri" pitchFamily="34"/>
              </a:rPr>
              <a:t> di </a:t>
            </a:r>
            <a:r>
              <a:rPr lang="it-IT" sz="3000" dirty="0">
                <a:latin typeface="Calibri" pitchFamily="34"/>
              </a:rPr>
              <a:t>Human Machine Interface (HMI), approfondendo le VUI e analizzando le relative problematiche</a:t>
            </a:r>
            <a:r>
              <a:rPr lang="en-GB" sz="3000" dirty="0">
                <a:latin typeface="Calibri" pitchFamily="34"/>
              </a:rPr>
              <a:t>.</a:t>
            </a:r>
          </a:p>
          <a:p>
            <a:pPr marL="514350" lvl="0" indent="-514350" algn="l">
              <a:lnSpc>
                <a:spcPct val="115000"/>
              </a:lnSpc>
              <a:spcAft>
                <a:spcPts val="1730"/>
              </a:spcAft>
              <a:buSzPct val="100000"/>
              <a:buFont typeface="Calibri Light"/>
              <a:buAutoNum type="arabicPeriod"/>
            </a:pPr>
            <a:r>
              <a:rPr lang="it-IT" sz="3000" dirty="0">
                <a:latin typeface="Calibri" pitchFamily="34"/>
              </a:rPr>
              <a:t>Viene sviluppato un applicativo basato sul servizio Amazon Alexa, che permetta di eseguire diagnostica dell'auto e assistenza al conducente.</a:t>
            </a:r>
          </a:p>
          <a:p>
            <a:pPr marL="514350" lvl="0" indent="-514350" algn="l">
              <a:lnSpc>
                <a:spcPct val="115000"/>
              </a:lnSpc>
              <a:spcAft>
                <a:spcPts val="1730"/>
              </a:spcAft>
              <a:buSzPct val="100000"/>
              <a:buFont typeface="Calibri Light"/>
              <a:buAutoNum type="arabicPeriod"/>
            </a:pPr>
            <a:r>
              <a:rPr lang="it-IT" sz="3000" dirty="0">
                <a:latin typeface="Calibri" pitchFamily="34"/>
              </a:rPr>
              <a:t>Vengono tracciate alcune potenziali prospettive e tendenze future che le VUI apriranno in ambito di UX a bordo.</a:t>
            </a:r>
            <a:endParaRPr lang="en-GB" sz="3000" dirty="0">
              <a:latin typeface="Calibri" pitchFamily="34"/>
            </a:endParaRPr>
          </a:p>
        </p:txBody>
      </p:sp>
      <p:sp>
        <p:nvSpPr>
          <p:cNvPr id="6" name="Segnaposto piè di pagina 1">
            <a:extLst>
              <a:ext uri="{FF2B5EF4-FFF2-40B4-BE49-F238E27FC236}">
                <a16:creationId xmlns:a16="http://schemas.microsoft.com/office/drawing/2014/main" id="{5B996FC5-3EF7-486F-B7EB-68BEA56035B9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450E4154-956C-469E-8EE5-37376D6256D9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3">
            <a:extLst>
              <a:ext uri="{FF2B5EF4-FFF2-40B4-BE49-F238E27FC236}">
                <a16:creationId xmlns:a16="http://schemas.microsoft.com/office/drawing/2014/main" id="{763AF25A-8A09-4D44-815F-70F1972F5EF1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FA74197-DDD7-4D19-B85C-AAC4F3C9A1F7}" type="slidenum">
              <a:rPr>
                <a:solidFill>
                  <a:schemeClr val="bg1"/>
                </a:solidFill>
              </a:rPr>
              <a:t>4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C3B5D361-4888-4E80-BA84-B4CE7A0883A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>
                <a:solidFill>
                  <a:schemeClr val="bg1"/>
                </a:solidFill>
              </a:rPr>
              <a:t>Human Machine Interface (HMI)</a:t>
            </a:r>
          </a:p>
        </p:txBody>
      </p:sp>
      <p:sp>
        <p:nvSpPr>
          <p:cNvPr id="8" name="Segnaposto piè di pagina 1">
            <a:extLst>
              <a:ext uri="{FF2B5EF4-FFF2-40B4-BE49-F238E27FC236}">
                <a16:creationId xmlns:a16="http://schemas.microsoft.com/office/drawing/2014/main" id="{AAC4454A-854F-4083-933B-F5317E945220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pic>
        <p:nvPicPr>
          <p:cNvPr id="10" name="Immagine 9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6E2BB997-79D4-4BAB-A4FE-4D74B9758A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0" t="10026" r="12154" b="12107"/>
          <a:stretch/>
        </p:blipFill>
        <p:spPr>
          <a:xfrm>
            <a:off x="177533" y="3835756"/>
            <a:ext cx="4744663" cy="3053315"/>
          </a:xfrm>
          <a:prstGeom prst="rect">
            <a:avLst/>
          </a:prstGeom>
        </p:spPr>
      </p:pic>
      <p:pic>
        <p:nvPicPr>
          <p:cNvPr id="12" name="Immagine 11" descr="Immagine che contiene automobile, rosso, cuoio, calzatura&#10;&#10;Descrizione generata automaticamente">
            <a:extLst>
              <a:ext uri="{FF2B5EF4-FFF2-40B4-BE49-F238E27FC236}">
                <a16:creationId xmlns:a16="http://schemas.microsoft.com/office/drawing/2014/main" id="{702B2C32-7EAD-489B-8778-5E6F6E927D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5" t="9957" r="10392" b="10434"/>
          <a:stretch/>
        </p:blipFill>
        <p:spPr>
          <a:xfrm>
            <a:off x="5040311" y="3835756"/>
            <a:ext cx="4862161" cy="3053315"/>
          </a:xfrm>
          <a:prstGeom prst="rect">
            <a:avLst/>
          </a:prstGeom>
        </p:spPr>
      </p:pic>
      <p:sp>
        <p:nvSpPr>
          <p:cNvPr id="15" name="Segnaposto data 3">
            <a:extLst>
              <a:ext uri="{FF2B5EF4-FFF2-40B4-BE49-F238E27FC236}">
                <a16:creationId xmlns:a16="http://schemas.microsoft.com/office/drawing/2014/main" id="{F174A8B1-D6FE-457C-97A2-99466CF2311B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pic>
        <p:nvPicPr>
          <p:cNvPr id="11" name="Immagine 10" descr="Immagine che contiene automobile, persona, pannello di controllo&#10;&#10;Descrizione generata automaticamente">
            <a:extLst>
              <a:ext uri="{FF2B5EF4-FFF2-40B4-BE49-F238E27FC236}">
                <a16:creationId xmlns:a16="http://schemas.microsoft.com/office/drawing/2014/main" id="{4364426A-5441-41B2-B67C-913EA6399FB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64" b="16168"/>
          <a:stretch/>
        </p:blipFill>
        <p:spPr>
          <a:xfrm>
            <a:off x="177533" y="779429"/>
            <a:ext cx="4632760" cy="2247090"/>
          </a:xfrm>
          <a:prstGeom prst="rect">
            <a:avLst/>
          </a:prstGeom>
        </p:spPr>
      </p:pic>
      <p:sp>
        <p:nvSpPr>
          <p:cNvPr id="17" name="Segnaposto testo 2">
            <a:extLst>
              <a:ext uri="{FF2B5EF4-FFF2-40B4-BE49-F238E27FC236}">
                <a16:creationId xmlns:a16="http://schemas.microsoft.com/office/drawing/2014/main" id="{17D5174D-E05E-46FF-A6A4-893642F6D331}"/>
              </a:ext>
            </a:extLst>
          </p:cNvPr>
          <p:cNvSpPr txBox="1">
            <a:spLocks/>
          </p:cNvSpPr>
          <p:nvPr/>
        </p:nvSpPr>
        <p:spPr>
          <a:xfrm>
            <a:off x="5040003" y="726523"/>
            <a:ext cx="5268601" cy="1958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Interfaccia utente di un determinato dispositivo che permette alle persone di interagire con i device.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sp>
        <p:nvSpPr>
          <p:cNvPr id="18" name="Segnaposto testo 2">
            <a:extLst>
              <a:ext uri="{FF2B5EF4-FFF2-40B4-BE49-F238E27FC236}">
                <a16:creationId xmlns:a16="http://schemas.microsoft.com/office/drawing/2014/main" id="{70DB5678-D0BD-4573-AB27-F71736E3D9B4}"/>
              </a:ext>
            </a:extLst>
          </p:cNvPr>
          <p:cNvSpPr txBox="1">
            <a:spLocks/>
          </p:cNvSpPr>
          <p:nvPr/>
        </p:nvSpPr>
        <p:spPr>
          <a:xfrm>
            <a:off x="177171" y="3318551"/>
            <a:ext cx="2675106" cy="5196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Evoluzione HMI: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3">
            <a:extLst>
              <a:ext uri="{FF2B5EF4-FFF2-40B4-BE49-F238E27FC236}">
                <a16:creationId xmlns:a16="http://schemas.microsoft.com/office/drawing/2014/main" id="{1B8D7BA8-0D51-4B3E-850B-350D8D4FCF64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5455689-B60C-459D-ABCB-E4CC1B60B45B}" type="slidenum">
              <a:rPr>
                <a:solidFill>
                  <a:schemeClr val="bg1"/>
                </a:solidFill>
              </a:rPr>
              <a:t>5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6DCAB7C7-4626-47F4-87C1-DBA3E33C835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 err="1">
                <a:solidFill>
                  <a:srgbClr val="FFFFFF"/>
                </a:solidFill>
              </a:rPr>
              <a:t>Limiti</a:t>
            </a:r>
            <a:r>
              <a:rPr lang="en-GB" sz="3700" dirty="0">
                <a:solidFill>
                  <a:srgbClr val="FFFFFF"/>
                </a:solidFill>
              </a:rPr>
              <a:t> </a:t>
            </a:r>
            <a:r>
              <a:rPr lang="en-GB" sz="3700" dirty="0" err="1">
                <a:solidFill>
                  <a:srgbClr val="FFFFFF"/>
                </a:solidFill>
              </a:rPr>
              <a:t>cognitivi</a:t>
            </a:r>
            <a:endParaRPr lang="en-GB" sz="3700" dirty="0">
              <a:solidFill>
                <a:srgbClr val="FFFFFF"/>
              </a:solidFill>
            </a:endParaRP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88C1DFC7-1E8E-45FF-A24E-D0289895BB5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9700" y="697379"/>
            <a:ext cx="9940615" cy="1080621"/>
          </a:xfrm>
        </p:spPr>
        <p:txBody>
          <a:bodyPr/>
          <a:lstStyle/>
          <a:p>
            <a:pPr lvl="0" algn="l"/>
            <a:r>
              <a:rPr lang="en-GB" sz="3000" dirty="0" err="1">
                <a:latin typeface="Calibri" pitchFamily="34"/>
              </a:rPr>
              <a:t>Viene</a:t>
            </a:r>
            <a:r>
              <a:rPr lang="en-GB" sz="3000" dirty="0">
                <a:latin typeface="Calibri" pitchFamily="34"/>
              </a:rPr>
              <a:t> </a:t>
            </a:r>
            <a:r>
              <a:rPr lang="en-GB" sz="3000" dirty="0" err="1">
                <a:latin typeface="Calibri" pitchFamily="34"/>
              </a:rPr>
              <a:t>analizzato</a:t>
            </a:r>
            <a:r>
              <a:rPr lang="en-GB" sz="3000" dirty="0">
                <a:latin typeface="Calibri" pitchFamily="34"/>
              </a:rPr>
              <a:t> come le </a:t>
            </a:r>
            <a:r>
              <a:rPr lang="en-GB" sz="3000" dirty="0" err="1">
                <a:latin typeface="Calibri" pitchFamily="34"/>
              </a:rPr>
              <a:t>persone</a:t>
            </a:r>
            <a:r>
              <a:rPr lang="en-GB" sz="3000" dirty="0">
                <a:latin typeface="Calibri" pitchFamily="34"/>
              </a:rPr>
              <a:t> </a:t>
            </a:r>
            <a:r>
              <a:rPr lang="en-GB" sz="3000" dirty="0" err="1">
                <a:latin typeface="Calibri" pitchFamily="34"/>
              </a:rPr>
              <a:t>interagiscono</a:t>
            </a:r>
            <a:r>
              <a:rPr lang="en-GB" sz="3000" dirty="0">
                <a:latin typeface="Calibri" pitchFamily="34"/>
              </a:rPr>
              <a:t> con il </a:t>
            </a:r>
            <a:r>
              <a:rPr lang="en-GB" sz="3000" dirty="0" err="1">
                <a:latin typeface="Calibri" pitchFamily="34"/>
              </a:rPr>
              <a:t>mondo</a:t>
            </a:r>
            <a:r>
              <a:rPr lang="en-GB" sz="3000" dirty="0">
                <a:latin typeface="Calibri" pitchFamily="34"/>
              </a:rPr>
              <a:t>, </a:t>
            </a:r>
            <a:r>
              <a:rPr lang="en-GB" sz="3000" dirty="0" err="1">
                <a:latin typeface="Calibri" pitchFamily="34"/>
              </a:rPr>
              <a:t>attraverso</a:t>
            </a:r>
            <a:r>
              <a:rPr lang="en-GB" sz="3000" dirty="0">
                <a:latin typeface="Calibri" pitchFamily="34"/>
              </a:rPr>
              <a:t> la </a:t>
            </a:r>
            <a:r>
              <a:rPr lang="en-GB" sz="3000" dirty="0" err="1">
                <a:latin typeface="Calibri" pitchFamily="34"/>
              </a:rPr>
              <a:t>formazione</a:t>
            </a:r>
            <a:r>
              <a:rPr lang="en-GB" sz="3000" dirty="0">
                <a:latin typeface="Calibri" pitchFamily="34"/>
              </a:rPr>
              <a:t> di </a:t>
            </a:r>
            <a:r>
              <a:rPr lang="en-GB" sz="3000" dirty="0" err="1">
                <a:latin typeface="Calibri" pitchFamily="34"/>
              </a:rPr>
              <a:t>ricordi</a:t>
            </a:r>
            <a:r>
              <a:rPr lang="en-GB" sz="3000" dirty="0">
                <a:latin typeface="Calibri" pitchFamily="34"/>
              </a:rPr>
              <a:t> di breve o </a:t>
            </a:r>
            <a:r>
              <a:rPr lang="en-GB" sz="3000" dirty="0" err="1">
                <a:latin typeface="Calibri" pitchFamily="34"/>
              </a:rPr>
              <a:t>lunga</a:t>
            </a:r>
            <a:r>
              <a:rPr lang="en-GB" sz="3000" dirty="0">
                <a:latin typeface="Calibri" pitchFamily="34"/>
              </a:rPr>
              <a:t> </a:t>
            </a:r>
            <a:r>
              <a:rPr lang="en-GB" sz="3000" dirty="0" err="1">
                <a:latin typeface="Calibri" pitchFamily="34"/>
              </a:rPr>
              <a:t>durata</a:t>
            </a:r>
            <a:r>
              <a:rPr lang="en-GB" sz="3000" dirty="0">
                <a:latin typeface="Calibri" pitchFamily="34"/>
              </a:rPr>
              <a:t>.</a:t>
            </a:r>
          </a:p>
        </p:txBody>
      </p:sp>
      <p:sp>
        <p:nvSpPr>
          <p:cNvPr id="11" name="Segnaposto piè di pagina 1">
            <a:extLst>
              <a:ext uri="{FF2B5EF4-FFF2-40B4-BE49-F238E27FC236}">
                <a16:creationId xmlns:a16="http://schemas.microsoft.com/office/drawing/2014/main" id="{4C30EE44-F223-41FC-896A-5AEA64CA7691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FD8E9BFB-B549-4A13-A9F5-DBC2870479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076" y="2332599"/>
            <a:ext cx="6331424" cy="4529697"/>
          </a:xfrm>
          <a:prstGeom prst="rect">
            <a:avLst/>
          </a:prstGeom>
        </p:spPr>
      </p:pic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03DEFA7F-18AC-4061-9CC2-FDF0BF1AC60C}"/>
              </a:ext>
            </a:extLst>
          </p:cNvPr>
          <p:cNvSpPr txBox="1">
            <a:spLocks/>
          </p:cNvSpPr>
          <p:nvPr/>
        </p:nvSpPr>
        <p:spPr>
          <a:xfrm>
            <a:off x="139700" y="1727747"/>
            <a:ext cx="4598097" cy="5599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000" dirty="0">
                <a:latin typeface="Calibri" pitchFamily="34"/>
              </a:rPr>
              <a:t>Working Memory Model</a:t>
            </a:r>
          </a:p>
        </p:txBody>
      </p:sp>
      <p:sp>
        <p:nvSpPr>
          <p:cNvPr id="16" name="Segnaposto data 3">
            <a:extLst>
              <a:ext uri="{FF2B5EF4-FFF2-40B4-BE49-F238E27FC236}">
                <a16:creationId xmlns:a16="http://schemas.microsoft.com/office/drawing/2014/main" id="{019D476B-7E0B-4AAA-9919-20096AE69B31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2">
            <a:extLst>
              <a:ext uri="{FF2B5EF4-FFF2-40B4-BE49-F238E27FC236}">
                <a16:creationId xmlns:a16="http://schemas.microsoft.com/office/drawing/2014/main" id="{B5B80C8C-6159-4C5A-B3FF-D66DB16ED891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05607EA-ABDC-4270-A733-7CBCC43D08F4}" type="slidenum">
              <a:rPr>
                <a:solidFill>
                  <a:schemeClr val="bg1"/>
                </a:solidFill>
              </a:rPr>
              <a:t>6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30857DB1-E07C-44E6-9190-D417821DCEB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59999" y="336828"/>
            <a:ext cx="9359999" cy="600038"/>
          </a:xfrm>
        </p:spPr>
        <p:txBody>
          <a:bodyPr>
            <a:spAutoFit/>
          </a:bodyPr>
          <a:lstStyle/>
          <a:p>
            <a:pPr lvl="1" algn="ctr" rtl="0" hangingPunct="0">
              <a:lnSpc>
                <a:spcPct val="115000"/>
              </a:lnSpc>
            </a:pPr>
            <a:r>
              <a:rPr lang="en-GB" sz="3700" kern="1200" dirty="0">
                <a:solidFill>
                  <a:srgbClr val="FFFFFF"/>
                </a:solidFill>
                <a:latin typeface="Trebuchet MS" pitchFamily="34"/>
                <a:cs typeface="Tahoma" pitchFamily="2"/>
              </a:rPr>
              <a:t>User Experience (UX)</a:t>
            </a:r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112A34C5-7C96-464F-A43E-4EC68337A0B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483" y="1323782"/>
            <a:ext cx="9893030" cy="1011378"/>
          </a:xfrm>
        </p:spPr>
        <p:txBody>
          <a:bodyPr/>
          <a:lstStyle/>
          <a:p>
            <a:pPr lvl="0">
              <a:spcAft>
                <a:spcPts val="1000"/>
              </a:spcAft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La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relazione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tra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il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conducente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e il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veicolo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,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cercando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comprendere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tutto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ciò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che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ruota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attorno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a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questa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interazione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. </a:t>
            </a:r>
          </a:p>
        </p:txBody>
      </p:sp>
      <p:sp>
        <p:nvSpPr>
          <p:cNvPr id="8" name="Segnaposto piè di pagina 1">
            <a:extLst>
              <a:ext uri="{FF2B5EF4-FFF2-40B4-BE49-F238E27FC236}">
                <a16:creationId xmlns:a16="http://schemas.microsoft.com/office/drawing/2014/main" id="{B1FD25DF-DDE3-4253-97B1-723ACECF09B8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9" name="Segnaposto data 3">
            <a:extLst>
              <a:ext uri="{FF2B5EF4-FFF2-40B4-BE49-F238E27FC236}">
                <a16:creationId xmlns:a16="http://schemas.microsoft.com/office/drawing/2014/main" id="{C16AF0C7-8D24-4314-BD7F-35C986AB8639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A483B130-95A9-46BF-A396-398DC779DD52}"/>
              </a:ext>
            </a:extLst>
          </p:cNvPr>
          <p:cNvSpPr txBox="1">
            <a:spLocks/>
          </p:cNvSpPr>
          <p:nvPr/>
        </p:nvSpPr>
        <p:spPr>
          <a:xfrm>
            <a:off x="182248" y="2809635"/>
            <a:ext cx="9715500" cy="60022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Ridurre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le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distrazioni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causate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dai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display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sfruttando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le VUI.</a:t>
            </a:r>
          </a:p>
          <a:p>
            <a:pPr marL="457200" indent="-457200" algn="l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Più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della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metà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dei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consumatori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vorrebbero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che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usciti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casa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l’esperienza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utente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continuasse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in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macchina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.</a:t>
            </a:r>
          </a:p>
        </p:txBody>
      </p:sp>
      <p:sp>
        <p:nvSpPr>
          <p:cNvPr id="11" name="Segnaposto testo 2">
            <a:extLst>
              <a:ext uri="{FF2B5EF4-FFF2-40B4-BE49-F238E27FC236}">
                <a16:creationId xmlns:a16="http://schemas.microsoft.com/office/drawing/2014/main" id="{949889F5-3635-48A1-AD25-F808674A81E3}"/>
              </a:ext>
            </a:extLst>
          </p:cNvPr>
          <p:cNvSpPr txBox="1">
            <a:spLocks/>
          </p:cNvSpPr>
          <p:nvPr/>
        </p:nvSpPr>
        <p:spPr>
          <a:xfrm>
            <a:off x="93483" y="2310580"/>
            <a:ext cx="2328153" cy="499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32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Miglioramenti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: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0B2CDC1-E358-4028-85EB-0119BFD723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09" y="4502206"/>
            <a:ext cx="8449178" cy="234257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3">
            <a:extLst>
              <a:ext uri="{FF2B5EF4-FFF2-40B4-BE49-F238E27FC236}">
                <a16:creationId xmlns:a16="http://schemas.microsoft.com/office/drawing/2014/main" id="{983DDF31-1A9F-4A9C-8624-80E2AE378E9B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6D657A7-A3A8-486B-94DE-C62210B1D305}" type="slidenum">
              <a:rPr>
                <a:solidFill>
                  <a:schemeClr val="bg1"/>
                </a:solidFill>
              </a:rPr>
              <a:t>7</a:t>
            </a:fld>
            <a:endParaRPr lang="en-GB" sz="1400" b="0" i="0" u="none" strike="noStrike" kern="1200" cap="none" spc="0" baseline="0" dirty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885D8416-EABF-479E-A4A3-F21BF4641F8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>
                <a:solidFill>
                  <a:srgbClr val="FFFFFF"/>
                </a:solidFill>
              </a:rPr>
              <a:t>Voice User Interface (VUI)</a:t>
            </a:r>
          </a:p>
        </p:txBody>
      </p:sp>
      <p:sp>
        <p:nvSpPr>
          <p:cNvPr id="11" name="Segnaposto piè di pagina 1">
            <a:extLst>
              <a:ext uri="{FF2B5EF4-FFF2-40B4-BE49-F238E27FC236}">
                <a16:creationId xmlns:a16="http://schemas.microsoft.com/office/drawing/2014/main" id="{F41E9D20-FD2C-40CF-81D1-A353AE467DD2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EC1ADBFA-5722-4DD5-82F8-032FD0CEC387}"/>
              </a:ext>
            </a:extLst>
          </p:cNvPr>
          <p:cNvSpPr txBox="1">
            <a:spLocks/>
          </p:cNvSpPr>
          <p:nvPr/>
        </p:nvSpPr>
        <p:spPr>
          <a:xfrm>
            <a:off x="254000" y="690696"/>
            <a:ext cx="9715500" cy="3317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000"/>
              </a:spcAft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La VUI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consente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l’interazione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da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parte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un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utente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con un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sistema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attraverso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il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riconoscimento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vocale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e in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genere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riprodurre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una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risposta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tramite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la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sintesi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vocale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.</a:t>
            </a:r>
          </a:p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Esempi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VUI:</a:t>
            </a:r>
          </a:p>
          <a:p>
            <a:pPr algn="l">
              <a:lnSpc>
                <a:spcPct val="115000"/>
              </a:lnSpc>
              <a:spcAft>
                <a:spcPts val="1000"/>
              </a:spcAft>
            </a:pP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sp>
        <p:nvSpPr>
          <p:cNvPr id="13" name="Segnaposto data 3">
            <a:extLst>
              <a:ext uri="{FF2B5EF4-FFF2-40B4-BE49-F238E27FC236}">
                <a16:creationId xmlns:a16="http://schemas.microsoft.com/office/drawing/2014/main" id="{1347D30D-02AD-424B-B0DA-7CA7832DF156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C76FBEC8-E1B6-4D73-B62B-04BA9914CD15}"/>
              </a:ext>
            </a:extLst>
          </p:cNvPr>
          <p:cNvSpPr txBox="1">
            <a:spLocks/>
          </p:cNvSpPr>
          <p:nvPr/>
        </p:nvSpPr>
        <p:spPr>
          <a:xfrm>
            <a:off x="2141259" y="4487029"/>
            <a:ext cx="7547946" cy="15856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Permettono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avere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occhi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e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mani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libere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mentre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si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sta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eseguendo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un’attività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secondaria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quindi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mantenendo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concentrazione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per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l'attività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principale</a:t>
            </a:r>
            <a:r>
              <a:rPr lang="en-GB" sz="3000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it-IT" sz="30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728B023-26C4-48EC-AA31-0622F33370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914" y="2391607"/>
            <a:ext cx="6371429" cy="14952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83171715-1985-45A8-B2EC-B56820C412D5}"/>
              </a:ext>
            </a:extLst>
          </p:cNvPr>
          <p:cNvSpPr txBox="1">
            <a:spLocks/>
          </p:cNvSpPr>
          <p:nvPr/>
        </p:nvSpPr>
        <p:spPr>
          <a:xfrm>
            <a:off x="254000" y="4487029"/>
            <a:ext cx="1674998" cy="5382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GB" sz="3000" dirty="0" err="1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Vantaggio</a:t>
            </a:r>
            <a:r>
              <a:rPr lang="en-GB" sz="3000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it-IT" sz="30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3">
            <a:extLst>
              <a:ext uri="{FF2B5EF4-FFF2-40B4-BE49-F238E27FC236}">
                <a16:creationId xmlns:a16="http://schemas.microsoft.com/office/drawing/2014/main" id="{78A6307A-63AD-4178-A606-4AD9A92642F9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67A5E91-4860-45FA-B4E7-4F9695B729F2}" type="slidenum">
              <a:rPr>
                <a:solidFill>
                  <a:schemeClr val="bg1"/>
                </a:solidFill>
              </a:rPr>
              <a:t>8</a:t>
            </a:fld>
            <a:endParaRPr lang="en-GB" sz="1400" b="0" i="0" u="none" strike="noStrike" kern="1200" cap="none" spc="0" baseline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9924914-F72F-4D59-9435-D0957EFACDC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 err="1">
                <a:solidFill>
                  <a:srgbClr val="FFFFFF"/>
                </a:solidFill>
              </a:rPr>
              <a:t>Assistenti</a:t>
            </a:r>
            <a:r>
              <a:rPr lang="en-GB" sz="3700" dirty="0">
                <a:solidFill>
                  <a:srgbClr val="FFFFFF"/>
                </a:solidFill>
              </a:rPr>
              <a:t> </a:t>
            </a:r>
            <a:r>
              <a:rPr lang="en-GB" sz="3700" dirty="0" err="1">
                <a:solidFill>
                  <a:srgbClr val="FFFFFF"/>
                </a:solidFill>
              </a:rPr>
              <a:t>Vocali</a:t>
            </a:r>
            <a:r>
              <a:rPr lang="en-GB" sz="3700" dirty="0">
                <a:solidFill>
                  <a:srgbClr val="FFFFFF"/>
                </a:solidFill>
              </a:rPr>
              <a:t> </a:t>
            </a:r>
            <a:r>
              <a:rPr lang="en-GB" sz="3700" dirty="0" err="1">
                <a:solidFill>
                  <a:srgbClr val="FFFFFF"/>
                </a:solidFill>
              </a:rPr>
              <a:t>Intelligenti</a:t>
            </a:r>
            <a:endParaRPr lang="en-GB" sz="3700" dirty="0">
              <a:solidFill>
                <a:srgbClr val="FFFFFF"/>
              </a:solidFill>
            </a:endParaRPr>
          </a:p>
        </p:txBody>
      </p:sp>
      <p:sp>
        <p:nvSpPr>
          <p:cNvPr id="6" name="Segnaposto piè di pagina 1">
            <a:extLst>
              <a:ext uri="{FF2B5EF4-FFF2-40B4-BE49-F238E27FC236}">
                <a16:creationId xmlns:a16="http://schemas.microsoft.com/office/drawing/2014/main" id="{1D2BDA67-EAAF-4C46-883A-DE8D2F4CFA07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90DF8EF0-653C-4EC3-B898-33CA08F48F00}"/>
              </a:ext>
            </a:extLst>
          </p:cNvPr>
          <p:cNvSpPr txBox="1">
            <a:spLocks/>
          </p:cNvSpPr>
          <p:nvPr/>
        </p:nvSpPr>
        <p:spPr>
          <a:xfrm>
            <a:off x="254000" y="690696"/>
            <a:ext cx="9715500" cy="10492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Sono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agenti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software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che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tramite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l’input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comandi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o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domande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permettono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eseguire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attività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e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servizi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. </a:t>
            </a:r>
          </a:p>
        </p:txBody>
      </p:sp>
      <p:sp>
        <p:nvSpPr>
          <p:cNvPr id="10" name="Segnaposto testo 2">
            <a:extLst>
              <a:ext uri="{FF2B5EF4-FFF2-40B4-BE49-F238E27FC236}">
                <a16:creationId xmlns:a16="http://schemas.microsoft.com/office/drawing/2014/main" id="{F27BF46D-86AD-4F16-8B37-B0F71CF3D3E8}"/>
              </a:ext>
            </a:extLst>
          </p:cNvPr>
          <p:cNvSpPr txBox="1">
            <a:spLocks/>
          </p:cNvSpPr>
          <p:nvPr/>
        </p:nvSpPr>
        <p:spPr>
          <a:xfrm>
            <a:off x="254000" y="2171644"/>
            <a:ext cx="1778000" cy="635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Intelligenti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AC0F32D2-80E6-4E59-8536-E6A64C8D6E0F}"/>
              </a:ext>
            </a:extLst>
          </p:cNvPr>
          <p:cNvSpPr/>
          <p:nvPr/>
        </p:nvSpPr>
        <p:spPr>
          <a:xfrm>
            <a:off x="2323403" y="2166604"/>
            <a:ext cx="1270000" cy="5842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2763DB13-A13B-4AA2-8090-040BF4D939F2}"/>
              </a:ext>
            </a:extLst>
          </p:cNvPr>
          <p:cNvSpPr txBox="1">
            <a:spLocks/>
          </p:cNvSpPr>
          <p:nvPr/>
        </p:nvSpPr>
        <p:spPr>
          <a:xfrm>
            <a:off x="3911600" y="1918897"/>
            <a:ext cx="6057899" cy="14799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Simulano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l’interazione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umana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attraverso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un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sistema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di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intelligenza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artificiale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che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utilizza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  <p:sp>
        <p:nvSpPr>
          <p:cNvPr id="13" name="Segnaposto testo 2">
            <a:extLst>
              <a:ext uri="{FF2B5EF4-FFF2-40B4-BE49-F238E27FC236}">
                <a16:creationId xmlns:a16="http://schemas.microsoft.com/office/drawing/2014/main" id="{D3981457-9324-4D70-BDB3-2602DDA69CDB}"/>
              </a:ext>
            </a:extLst>
          </p:cNvPr>
          <p:cNvSpPr txBox="1">
            <a:spLocks/>
          </p:cNvSpPr>
          <p:nvPr/>
        </p:nvSpPr>
        <p:spPr>
          <a:xfrm>
            <a:off x="254000" y="5019384"/>
            <a:ext cx="9715500" cy="10492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Alla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base di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questa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tecnologia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sono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presenti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l’Apprendimento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, la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Comprensione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e il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Ragionamento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, i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quali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sono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elementi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chiavi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per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emulare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 una conversazione </a:t>
            </a:r>
            <a:r>
              <a:rPr lang="en-GB" sz="3000" dirty="0" err="1">
                <a:latin typeface="Calibri" pitchFamily="34"/>
                <a:ea typeface="Tahoma" pitchFamily="34"/>
                <a:cs typeface="Tahoma" pitchFamily="34"/>
              </a:rPr>
              <a:t>umana</a:t>
            </a: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.</a:t>
            </a:r>
          </a:p>
        </p:txBody>
      </p: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9EFD3D95-F1D4-4595-A29A-46360FCD7C32}"/>
              </a:ext>
            </a:extLst>
          </p:cNvPr>
          <p:cNvSpPr txBox="1">
            <a:spLocks/>
          </p:cNvSpPr>
          <p:nvPr/>
        </p:nvSpPr>
        <p:spPr>
          <a:xfrm>
            <a:off x="4255562" y="3937590"/>
            <a:ext cx="1974319" cy="635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000"/>
              </a:spcAft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Deep Neural Networks</a:t>
            </a:r>
          </a:p>
        </p:txBody>
      </p:sp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EB3770B3-3B07-4BD1-813B-213EB242D06C}"/>
              </a:ext>
            </a:extLst>
          </p:cNvPr>
          <p:cNvSpPr txBox="1">
            <a:spLocks/>
          </p:cNvSpPr>
          <p:nvPr/>
        </p:nvSpPr>
        <p:spPr>
          <a:xfrm>
            <a:off x="7938563" y="3932230"/>
            <a:ext cx="1421338" cy="635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000"/>
              </a:spcAft>
            </a:pPr>
            <a:r>
              <a:rPr lang="en-GB" sz="3000" dirty="0">
                <a:latin typeface="Calibri" pitchFamily="34"/>
                <a:ea typeface="Tahoma" pitchFamily="34"/>
                <a:cs typeface="Tahoma" pitchFamily="34"/>
              </a:rPr>
              <a:t>Machine Learning</a:t>
            </a:r>
          </a:p>
        </p:txBody>
      </p:sp>
      <p:cxnSp>
        <p:nvCxnSpPr>
          <p:cNvPr id="17" name="Connettore a gomito 16">
            <a:extLst>
              <a:ext uri="{FF2B5EF4-FFF2-40B4-BE49-F238E27FC236}">
                <a16:creationId xmlns:a16="http://schemas.microsoft.com/office/drawing/2014/main" id="{C9DE5CD6-C645-40CE-A7C5-B322ADC30E82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rot="16200000" flipH="1">
            <a:off x="7528194" y="2811192"/>
            <a:ext cx="533394" cy="1708682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nettore a gomito 24">
            <a:extLst>
              <a:ext uri="{FF2B5EF4-FFF2-40B4-BE49-F238E27FC236}">
                <a16:creationId xmlns:a16="http://schemas.microsoft.com/office/drawing/2014/main" id="{7482C1F6-D1E4-45D2-8753-997D8F630EF6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rot="5400000">
            <a:off x="5822259" y="2819299"/>
            <a:ext cx="538754" cy="1697828"/>
          </a:xfrm>
          <a:prstGeom prst="bentConnector3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Segnaposto data 3">
            <a:extLst>
              <a:ext uri="{FF2B5EF4-FFF2-40B4-BE49-F238E27FC236}">
                <a16:creationId xmlns:a16="http://schemas.microsoft.com/office/drawing/2014/main" id="{5C7FBA52-3446-4668-878D-EB6C83FDE573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0F5D98-AD91-49DD-A99A-27F9491C119F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05E8EEF-4E2B-4799-87CE-B67F820B7FC4}"/>
              </a:ext>
            </a:extLst>
          </p:cNvPr>
          <p:cNvSpPr txBox="1"/>
          <p:nvPr/>
        </p:nvSpPr>
        <p:spPr>
          <a:xfrm>
            <a:off x="503998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A9CC008-2142-4354-9465-9D056586E3F0}" type="datetime1"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21/02/2022</a:t>
            </a:fld>
            <a:endParaRPr lang="en-GB" sz="1400" b="0" i="0" u="none" strike="noStrike" kern="1200" cap="none" spc="0" baseline="0">
              <a:solidFill>
                <a:srgbClr val="FFFFFF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3" name="Segnaposto numero diapositiva 3">
            <a:extLst>
              <a:ext uri="{FF2B5EF4-FFF2-40B4-BE49-F238E27FC236}">
                <a16:creationId xmlns:a16="http://schemas.microsoft.com/office/drawing/2014/main" id="{AE984796-A390-4A06-965D-922ED9782E98}"/>
              </a:ext>
            </a:extLst>
          </p:cNvPr>
          <p:cNvSpPr txBox="1"/>
          <p:nvPr/>
        </p:nvSpPr>
        <p:spPr>
          <a:xfrm>
            <a:off x="7227362" y="7092004"/>
            <a:ext cx="2348279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253EDB9-CC24-49C2-A120-0B106930B5DD}" type="slidenum">
              <a:rPr>
                <a:solidFill>
                  <a:schemeClr val="bg1"/>
                </a:solidFill>
              </a:rPr>
              <a:t>9</a:t>
            </a:fld>
            <a:endParaRPr lang="en-GB" sz="1400" b="0" i="0" u="none" strike="noStrike" kern="1200" cap="none" spc="0" baseline="0" dirty="0">
              <a:solidFill>
                <a:schemeClr val="bg1"/>
              </a:solidFill>
              <a:uFillTx/>
              <a:latin typeface="Trebuchet MS" pitchFamily="34"/>
              <a:ea typeface="Lucida Sans Unicode" pitchFamily="2"/>
              <a:cs typeface="Tahoma" pitchFamily="2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C080A662-08D5-438E-8CEB-65FEA16EEE4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6116" y="-23540"/>
            <a:ext cx="9359999" cy="600036"/>
          </a:xfrm>
          <a:ln>
            <a:noFill/>
          </a:ln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Aft>
                <a:spcPts val="1730"/>
              </a:spcAft>
            </a:pPr>
            <a:r>
              <a:rPr lang="en-GB" sz="3700" dirty="0">
                <a:solidFill>
                  <a:srgbClr val="FFFFFF"/>
                </a:solidFill>
              </a:rPr>
              <a:t>La </a:t>
            </a:r>
            <a:r>
              <a:rPr lang="en-GB" sz="3700" dirty="0" err="1">
                <a:solidFill>
                  <a:srgbClr val="FFFFFF"/>
                </a:solidFill>
              </a:rPr>
              <a:t>tecnologia</a:t>
            </a:r>
            <a:r>
              <a:rPr lang="en-GB" sz="3700" dirty="0">
                <a:solidFill>
                  <a:srgbClr val="FFFFFF"/>
                </a:solidFill>
              </a:rPr>
              <a:t> </a:t>
            </a:r>
            <a:r>
              <a:rPr lang="en-GB" sz="3700" dirty="0" err="1">
                <a:solidFill>
                  <a:srgbClr val="FFFFFF"/>
                </a:solidFill>
              </a:rPr>
              <a:t>dell’assistenza</a:t>
            </a:r>
            <a:r>
              <a:rPr lang="en-GB" sz="3700" dirty="0">
                <a:solidFill>
                  <a:srgbClr val="FFFFFF"/>
                </a:solidFill>
              </a:rPr>
              <a:t> </a:t>
            </a:r>
            <a:r>
              <a:rPr lang="en-GB" sz="3700" dirty="0" err="1">
                <a:solidFill>
                  <a:srgbClr val="FFFFFF"/>
                </a:solidFill>
              </a:rPr>
              <a:t>vocale</a:t>
            </a:r>
            <a:endParaRPr lang="en-GB" sz="3700" dirty="0">
              <a:solidFill>
                <a:srgbClr val="FFFFFF"/>
              </a:solidFill>
            </a:endParaRPr>
          </a:p>
        </p:txBody>
      </p:sp>
      <p:sp>
        <p:nvSpPr>
          <p:cNvPr id="20" name="Segnaposto piè di pagina 1">
            <a:extLst>
              <a:ext uri="{FF2B5EF4-FFF2-40B4-BE49-F238E27FC236}">
                <a16:creationId xmlns:a16="http://schemas.microsoft.com/office/drawing/2014/main" id="{650697C0-8351-4A73-88C2-B28C3D738078}"/>
              </a:ext>
            </a:extLst>
          </p:cNvPr>
          <p:cNvSpPr txBox="1"/>
          <p:nvPr/>
        </p:nvSpPr>
        <p:spPr>
          <a:xfrm>
            <a:off x="3060003" y="7092004"/>
            <a:ext cx="3960001" cy="3884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0" i="0" u="none" strike="noStrike" kern="1200" cap="none" spc="0" baseline="0">
                <a:solidFill>
                  <a:srgbClr val="FFFFFF"/>
                </a:solidFill>
                <a:uFillTx/>
                <a:latin typeface="Trebuchet MS" pitchFamily="34"/>
                <a:ea typeface="Lucida Sans Unicode" pitchFamily="2"/>
                <a:cs typeface="Tahoma" pitchFamily="2"/>
              </a:rPr>
              <a:t>Alex Dominici</a:t>
            </a: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C3CAEC96-FA92-47DE-98D4-A2699EAC80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7" y="1404932"/>
            <a:ext cx="9895350" cy="5249868"/>
          </a:xfrm>
          <a:prstGeom prst="rect">
            <a:avLst/>
          </a:prstGeom>
        </p:spPr>
      </p:pic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733AAF1D-31EE-467B-BC37-1826B853B3A1}"/>
              </a:ext>
            </a:extLst>
          </p:cNvPr>
          <p:cNvSpPr txBox="1">
            <a:spLocks/>
          </p:cNvSpPr>
          <p:nvPr/>
        </p:nvSpPr>
        <p:spPr>
          <a:xfrm>
            <a:off x="266700" y="690696"/>
            <a:ext cx="9459415" cy="600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1415"/>
              </a:spcAft>
              <a:buNone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Trebuchet MS" pitchFamily="34"/>
                <a:cs typeface="Tahoma" pitchFamily="2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it-IT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it-IT" sz="3000" dirty="0">
                <a:latin typeface="Calibri" pitchFamily="34"/>
                <a:ea typeface="Tahoma" pitchFamily="34"/>
                <a:cs typeface="Tahoma" pitchFamily="34"/>
              </a:rPr>
              <a:t>In questo processo vengono svolte diverse attività come:</a:t>
            </a:r>
            <a:endParaRPr lang="en-GB" sz="3000" dirty="0">
              <a:latin typeface="Calibri" pitchFamily="34"/>
              <a:ea typeface="Tahoma" pitchFamily="34"/>
              <a:cs typeface="Tahoma" pitchFamily="34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picktemplates.com%20105555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icktemplates.com%20105555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33782</TotalTime>
  <Words>1002</Words>
  <Application>Microsoft Office PowerPoint</Application>
  <PresentationFormat>Personalizzato</PresentationFormat>
  <Paragraphs>207</Paragraphs>
  <Slides>27</Slides>
  <Notes>27</Notes>
  <HiddenSlides>0</HiddenSlides>
  <MMClips>6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StarSymbol</vt:lpstr>
      <vt:lpstr>Times New Roman</vt:lpstr>
      <vt:lpstr>Trebuchet MS</vt:lpstr>
      <vt:lpstr>picktemplates.com%201055553</vt:lpstr>
      <vt:lpstr>picktemplates.com%201055551</vt:lpstr>
      <vt:lpstr>Università degli Studi di Perugia Dipartimento di Matematica e Informatica</vt:lpstr>
      <vt:lpstr>Obiettivo</vt:lpstr>
      <vt:lpstr>Introduzione</vt:lpstr>
      <vt:lpstr>Human Machine Interface (HMI)</vt:lpstr>
      <vt:lpstr>Limiti cognitivi</vt:lpstr>
      <vt:lpstr>User Experience (UX)</vt:lpstr>
      <vt:lpstr>Voice User Interface (VUI)</vt:lpstr>
      <vt:lpstr>Assistenti Vocali Intelligenti</vt:lpstr>
      <vt:lpstr>La tecnologia dell’assistenza vocale</vt:lpstr>
      <vt:lpstr>Alexa</vt:lpstr>
      <vt:lpstr>Alexa Auto SDK</vt:lpstr>
      <vt:lpstr>Alexa Skills Kit</vt:lpstr>
      <vt:lpstr>Processo di sviluppo</vt:lpstr>
      <vt:lpstr>Processo di sviluppo</vt:lpstr>
      <vt:lpstr>Processo di sviluppo</vt:lpstr>
      <vt:lpstr>Interaction Model</vt:lpstr>
      <vt:lpstr>Flowchart dialogo diagnostica</vt:lpstr>
      <vt:lpstr>Dynamo DB</vt:lpstr>
      <vt:lpstr>AWS SDK</vt:lpstr>
      <vt:lpstr>Descrizione e funzionamento applicazione</vt:lpstr>
      <vt:lpstr>Descrizione e funzionamento applicazione</vt:lpstr>
      <vt:lpstr>Descrizione e funzionamento applicazione</vt:lpstr>
      <vt:lpstr>Descrizione e funzionamento applicazione</vt:lpstr>
      <vt:lpstr>Descrizione e funzionamento applicazione</vt:lpstr>
      <vt:lpstr>Descrizione e funzionamento applicazione</vt:lpstr>
      <vt:lpstr>Conclusioni e Progetti futuri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Dipartimento di Matematica e Informatica Università degli Studi di Perugia</dc:title>
  <dc:creator>Osvaldo Gervasi</dc:creator>
  <cp:lastModifiedBy>Alex Dominici</cp:lastModifiedBy>
  <cp:revision>99</cp:revision>
  <cp:lastPrinted>2019-11-12T15:16:48Z</cp:lastPrinted>
  <dcterms:created xsi:type="dcterms:W3CDTF">2014-05-14T16:06:19Z</dcterms:created>
  <dcterms:modified xsi:type="dcterms:W3CDTF">2022-02-21T16:59:25Z</dcterms:modified>
</cp:coreProperties>
</file>

<file path=docProps/thumbnail.jpeg>
</file>